
<file path=[Content_Types].xml><?xml version="1.0" encoding="utf-8"?>
<Types xmlns="http://schemas.openxmlformats.org/package/2006/content-types">
  <Default Extension="bin" ContentType="application/vnd.openxmlformats-officedocument.oleObject"/>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62" r:id="rId4"/>
    <p:sldMasterId id="2147484082" r:id="rId5"/>
    <p:sldMasterId id="2147484094" r:id="rId6"/>
  </p:sldMasterIdLst>
  <p:notesMasterIdLst>
    <p:notesMasterId r:id="rId41"/>
  </p:notesMasterIdLst>
  <p:handoutMasterIdLst>
    <p:handoutMasterId r:id="rId42"/>
  </p:handoutMasterIdLst>
  <p:sldIdLst>
    <p:sldId id="432" r:id="rId7"/>
    <p:sldId id="404" r:id="rId8"/>
    <p:sldId id="406" r:id="rId9"/>
    <p:sldId id="433" r:id="rId10"/>
    <p:sldId id="434" r:id="rId11"/>
    <p:sldId id="436" r:id="rId12"/>
    <p:sldId id="435" r:id="rId13"/>
    <p:sldId id="439" r:id="rId14"/>
    <p:sldId id="437" r:id="rId15"/>
    <p:sldId id="444" r:id="rId16"/>
    <p:sldId id="438" r:id="rId17"/>
    <p:sldId id="440" r:id="rId18"/>
    <p:sldId id="441" r:id="rId19"/>
    <p:sldId id="443" r:id="rId20"/>
    <p:sldId id="442" r:id="rId21"/>
    <p:sldId id="445" r:id="rId22"/>
    <p:sldId id="446" r:id="rId23"/>
    <p:sldId id="447" r:id="rId24"/>
    <p:sldId id="451" r:id="rId25"/>
    <p:sldId id="448" r:id="rId26"/>
    <p:sldId id="452" r:id="rId27"/>
    <p:sldId id="453" r:id="rId28"/>
    <p:sldId id="454" r:id="rId29"/>
    <p:sldId id="455" r:id="rId30"/>
    <p:sldId id="456" r:id="rId31"/>
    <p:sldId id="457" r:id="rId32"/>
    <p:sldId id="458" r:id="rId33"/>
    <p:sldId id="459" r:id="rId34"/>
    <p:sldId id="460" r:id="rId35"/>
    <p:sldId id="450" r:id="rId36"/>
    <p:sldId id="462" r:id="rId37"/>
    <p:sldId id="461" r:id="rId38"/>
    <p:sldId id="449" r:id="rId39"/>
    <p:sldId id="415" r:id="rId40"/>
  </p:sldIdLst>
  <p:sldSz cx="12192000" cy="6858000"/>
  <p:notesSz cx="6858000" cy="9144000"/>
  <p:custDataLst>
    <p:tags r:id="rId43"/>
  </p:custDataLst>
  <p:defaultTextStyle>
    <a:defPPr>
      <a:defRPr lang="en-US"/>
    </a:defPPr>
    <a:lvl1pPr marL="0" algn="l" defTabSz="451513" rtl="0" eaLnBrk="1" latinLnBrk="0" hangingPunct="1">
      <a:defRPr sz="1778" kern="1200">
        <a:solidFill>
          <a:schemeClr val="tx1"/>
        </a:solidFill>
        <a:latin typeface="+mn-lt"/>
        <a:ea typeface="+mn-ea"/>
        <a:cs typeface="+mn-cs"/>
      </a:defRPr>
    </a:lvl1pPr>
    <a:lvl2pPr marL="451513" algn="l" defTabSz="451513" rtl="0" eaLnBrk="1" latinLnBrk="0" hangingPunct="1">
      <a:defRPr sz="1778" kern="1200">
        <a:solidFill>
          <a:schemeClr val="tx1"/>
        </a:solidFill>
        <a:latin typeface="+mn-lt"/>
        <a:ea typeface="+mn-ea"/>
        <a:cs typeface="+mn-cs"/>
      </a:defRPr>
    </a:lvl2pPr>
    <a:lvl3pPr marL="903024" algn="l" defTabSz="451513" rtl="0" eaLnBrk="1" latinLnBrk="0" hangingPunct="1">
      <a:defRPr sz="1778" kern="1200">
        <a:solidFill>
          <a:schemeClr val="tx1"/>
        </a:solidFill>
        <a:latin typeface="+mn-lt"/>
        <a:ea typeface="+mn-ea"/>
        <a:cs typeface="+mn-cs"/>
      </a:defRPr>
    </a:lvl3pPr>
    <a:lvl4pPr marL="1354537" algn="l" defTabSz="451513" rtl="0" eaLnBrk="1" latinLnBrk="0" hangingPunct="1">
      <a:defRPr sz="1778" kern="1200">
        <a:solidFill>
          <a:schemeClr val="tx1"/>
        </a:solidFill>
        <a:latin typeface="+mn-lt"/>
        <a:ea typeface="+mn-ea"/>
        <a:cs typeface="+mn-cs"/>
      </a:defRPr>
    </a:lvl4pPr>
    <a:lvl5pPr marL="1806050" algn="l" defTabSz="451513" rtl="0" eaLnBrk="1" latinLnBrk="0" hangingPunct="1">
      <a:defRPr sz="1778" kern="1200">
        <a:solidFill>
          <a:schemeClr val="tx1"/>
        </a:solidFill>
        <a:latin typeface="+mn-lt"/>
        <a:ea typeface="+mn-ea"/>
        <a:cs typeface="+mn-cs"/>
      </a:defRPr>
    </a:lvl5pPr>
    <a:lvl6pPr marL="2257561" algn="l" defTabSz="451513" rtl="0" eaLnBrk="1" latinLnBrk="0" hangingPunct="1">
      <a:defRPr sz="1778" kern="1200">
        <a:solidFill>
          <a:schemeClr val="tx1"/>
        </a:solidFill>
        <a:latin typeface="+mn-lt"/>
        <a:ea typeface="+mn-ea"/>
        <a:cs typeface="+mn-cs"/>
      </a:defRPr>
    </a:lvl6pPr>
    <a:lvl7pPr marL="2709074" algn="l" defTabSz="451513" rtl="0" eaLnBrk="1" latinLnBrk="0" hangingPunct="1">
      <a:defRPr sz="1778" kern="1200">
        <a:solidFill>
          <a:schemeClr val="tx1"/>
        </a:solidFill>
        <a:latin typeface="+mn-lt"/>
        <a:ea typeface="+mn-ea"/>
        <a:cs typeface="+mn-cs"/>
      </a:defRPr>
    </a:lvl7pPr>
    <a:lvl8pPr marL="3160586" algn="l" defTabSz="451513" rtl="0" eaLnBrk="1" latinLnBrk="0" hangingPunct="1">
      <a:defRPr sz="1778" kern="1200">
        <a:solidFill>
          <a:schemeClr val="tx1"/>
        </a:solidFill>
        <a:latin typeface="+mn-lt"/>
        <a:ea typeface="+mn-ea"/>
        <a:cs typeface="+mn-cs"/>
      </a:defRPr>
    </a:lvl8pPr>
    <a:lvl9pPr marL="3612099" algn="l" defTabSz="451513" rtl="0" eaLnBrk="1" latinLnBrk="0" hangingPunct="1">
      <a:defRPr sz="1778"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8C3C2AC1-F965-EF4F-BF80-B2AF3080E0AA}">
          <p14:sldIdLst>
            <p14:sldId id="432"/>
            <p14:sldId id="404"/>
            <p14:sldId id="406"/>
            <p14:sldId id="433"/>
            <p14:sldId id="434"/>
            <p14:sldId id="436"/>
            <p14:sldId id="435"/>
            <p14:sldId id="439"/>
            <p14:sldId id="437"/>
            <p14:sldId id="444"/>
            <p14:sldId id="438"/>
            <p14:sldId id="440"/>
            <p14:sldId id="441"/>
            <p14:sldId id="443"/>
            <p14:sldId id="442"/>
            <p14:sldId id="445"/>
            <p14:sldId id="446"/>
            <p14:sldId id="447"/>
            <p14:sldId id="451"/>
            <p14:sldId id="448"/>
            <p14:sldId id="452"/>
            <p14:sldId id="453"/>
            <p14:sldId id="454"/>
            <p14:sldId id="455"/>
            <p14:sldId id="456"/>
            <p14:sldId id="457"/>
            <p14:sldId id="458"/>
            <p14:sldId id="459"/>
            <p14:sldId id="460"/>
            <p14:sldId id="450"/>
            <p14:sldId id="462"/>
            <p14:sldId id="461"/>
            <p14:sldId id="449"/>
            <p14:sldId id="41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ina Haggerty" initials="KH" lastIdx="38" clrIdx="0"/>
  <p:cmAuthor id="2" name="Rachel Stevens" initials="RS" lastIdx="2" clrIdx="1"/>
  <p:cmAuthor id="3" name="Rachel Stevens" initials="RS [2]" lastIdx="1" clrIdx="2"/>
  <p:cmAuthor id="4" name="Rachel Stevens" initials="RS [3]" lastIdx="1" clrIdx="3"/>
  <p:cmAuthor id="5" name="Rachel Stevens" initials="RS [4]" lastIdx="1" clrIdx="4"/>
  <p:cmAuthor id="6" name="Rachel Stevens" initials="RS [5]" lastIdx="1" clrIdx="5"/>
  <p:cmAuthor id="7" name="Rachel Stevens" initials="RS [6]" lastIdx="1" clrIdx="6"/>
  <p:cmAuthor id="8" name="Rachel Stevens" initials="RS [7]" lastIdx="1" clrIdx="7"/>
  <p:cmAuthor id="9" name="Rachel Stevens" initials="RS [8]" lastIdx="1" clrIdx="8"/>
  <p:cmAuthor id="10" name="Rachel Stevens" initials="RS [9]" lastIdx="1" clrIdx="9"/>
  <p:cmAuthor id="11" name="Rachel Stevens" initials="RS [10]" lastIdx="1" clrIdx="10"/>
  <p:cmAuthor id="12" name="Rachel Stevens" initials="RS [11]" lastIdx="1" clrIdx="11"/>
  <p:cmAuthor id="13" name="Rachel Stevens" initials="RS [12]" lastIdx="1" clrIdx="12"/>
  <p:cmAuthor id="14" name="Rachel Stevens" initials="RS [13]" lastIdx="1" clrIdx="13"/>
  <p:cmAuthor id="15" name="Rachel Stevens" initials="RS [14]" lastIdx="1" clrIdx="14"/>
  <p:cmAuthor id="16" name="Rachel Stevens" initials="RS [15]" lastIdx="1" clrIdx="15"/>
  <p:cmAuthor id="17" name="Rachel Stevens" initials="RS [16]" lastIdx="1" clrIdx="1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4443"/>
    <a:srgbClr val="005110"/>
    <a:srgbClr val="EC5F08"/>
    <a:srgbClr val="E4610F"/>
    <a:srgbClr val="002060"/>
    <a:srgbClr val="C7D800"/>
    <a:srgbClr val="FFFFFF"/>
    <a:srgbClr val="D0DFEF"/>
    <a:srgbClr val="878888"/>
    <a:srgbClr val="D5FCF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586AE6-96DD-4C02-85B5-D87C613E1F8B}" v="144" dt="2022-08-02T18:56:32.6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88" autoAdjust="0"/>
    <p:restoredTop sz="83137" autoAdjust="0"/>
  </p:normalViewPr>
  <p:slideViewPr>
    <p:cSldViewPr snapToGrid="0">
      <p:cViewPr varScale="1">
        <p:scale>
          <a:sx n="68" d="100"/>
          <a:sy n="68" d="100"/>
        </p:scale>
        <p:origin x="1008" y="67"/>
      </p:cViewPr>
      <p:guideLst>
        <p:guide orient="horz" pos="2160"/>
        <p:guide pos="3840"/>
      </p:guideLst>
    </p:cSldViewPr>
  </p:slideViewPr>
  <p:notesTextViewPr>
    <p:cViewPr>
      <p:scale>
        <a:sx n="1" d="1"/>
        <a:sy n="1" d="1"/>
      </p:scale>
      <p:origin x="0" y="0"/>
    </p:cViewPr>
  </p:notesTextViewPr>
  <p:sorterViewPr>
    <p:cViewPr>
      <p:scale>
        <a:sx n="40" d="100"/>
        <a:sy n="40" d="100"/>
      </p:scale>
      <p:origin x="0" y="0"/>
    </p:cViewPr>
  </p:sorter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handoutMaster" Target="handoutMasters/handoutMaster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ags" Target="tags/tag1.xml"/><Relationship Id="rId48"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lvin Iost" userId="2e918ae95cf3805c" providerId="LiveId" clId="{92E7975B-09EF-48E5-89B7-B533ACF98E61}"/>
    <pc:docChg chg="undo redo custSel addSld delSld modSld sldOrd delMainMaster modMainMaster modSection">
      <pc:chgData name="Calvin Iost" userId="2e918ae95cf3805c" providerId="LiveId" clId="{92E7975B-09EF-48E5-89B7-B533ACF98E61}" dt="2022-05-01T20:34:54.130" v="4697" actId="208"/>
      <pc:docMkLst>
        <pc:docMk/>
      </pc:docMkLst>
      <pc:sldChg chg="addSp delSp modSp mod delAnim modAnim">
        <pc:chgData name="Calvin Iost" userId="2e918ae95cf3805c" providerId="LiveId" clId="{92E7975B-09EF-48E5-89B7-B533ACF98E61}" dt="2022-04-30T15:24:41.507" v="4675" actId="14100"/>
        <pc:sldMkLst>
          <pc:docMk/>
          <pc:sldMk cId="1809831157" sldId="256"/>
        </pc:sldMkLst>
        <pc:spChg chg="mod">
          <ac:chgData name="Calvin Iost" userId="2e918ae95cf3805c" providerId="LiveId" clId="{92E7975B-09EF-48E5-89B7-B533ACF98E61}" dt="2022-04-29T13:31:38.503" v="125" actId="20577"/>
          <ac:spMkLst>
            <pc:docMk/>
            <pc:sldMk cId="1809831157" sldId="256"/>
            <ac:spMk id="4" creationId="{00000000-0000-0000-0000-000000000000}"/>
          </ac:spMkLst>
        </pc:spChg>
        <pc:spChg chg="add del mod">
          <ac:chgData name="Calvin Iost" userId="2e918ae95cf3805c" providerId="LiveId" clId="{92E7975B-09EF-48E5-89B7-B533ACF98E61}" dt="2022-04-29T13:31:49.512" v="127" actId="478"/>
          <ac:spMkLst>
            <pc:docMk/>
            <pc:sldMk cId="1809831157" sldId="256"/>
            <ac:spMk id="5" creationId="{5B2A00AF-6576-4DAA-9E6B-1E9466DAE673}"/>
          </ac:spMkLst>
        </pc:spChg>
        <pc:spChg chg="add mod">
          <ac:chgData name="Calvin Iost" userId="2e918ae95cf3805c" providerId="LiveId" clId="{92E7975B-09EF-48E5-89B7-B533ACF98E61}" dt="2022-04-30T15:24:41.507" v="4675" actId="14100"/>
          <ac:spMkLst>
            <pc:docMk/>
            <pc:sldMk cId="1809831157" sldId="256"/>
            <ac:spMk id="8" creationId="{FCB13FD6-8984-147B-A006-6309ADDA3025}"/>
          </ac:spMkLst>
        </pc:spChg>
        <pc:graphicFrameChg chg="add mod modGraphic">
          <ac:chgData name="Calvin Iost" userId="2e918ae95cf3805c" providerId="LiveId" clId="{92E7975B-09EF-48E5-89B7-B533ACF98E61}" dt="2022-04-30T15:24:27.237" v="4668" actId="1076"/>
          <ac:graphicFrameMkLst>
            <pc:docMk/>
            <pc:sldMk cId="1809831157" sldId="256"/>
            <ac:graphicFrameMk id="7" creationId="{1A415A9B-6146-4B09-9848-3820113F2BCC}"/>
          </ac:graphicFrameMkLst>
        </pc:graphicFrameChg>
        <pc:picChg chg="add mod">
          <ac:chgData name="Calvin Iost" userId="2e918ae95cf3805c" providerId="LiveId" clId="{92E7975B-09EF-48E5-89B7-B533ACF98E61}" dt="2022-04-29T13:31:57.470" v="128" actId="11530"/>
          <ac:picMkLst>
            <pc:docMk/>
            <pc:sldMk cId="1809831157" sldId="256"/>
            <ac:picMk id="3" creationId="{24F30F47-F38E-4D72-B486-DE0AE3013E99}"/>
          </ac:picMkLst>
        </pc:picChg>
        <pc:picChg chg="add mod">
          <ac:chgData name="Calvin Iost" userId="2e918ae95cf3805c" providerId="LiveId" clId="{92E7975B-09EF-48E5-89B7-B533ACF98E61}" dt="2022-04-30T15:24:24.502" v="4665" actId="1076"/>
          <ac:picMkLst>
            <pc:docMk/>
            <pc:sldMk cId="1809831157" sldId="256"/>
            <ac:picMk id="6" creationId="{898FE16B-7702-462F-A30B-4A49D6693668}"/>
          </ac:picMkLst>
        </pc:picChg>
      </pc:sldChg>
      <pc:sldChg chg="addSp modSp add del mod">
        <pc:chgData name="Calvin Iost" userId="2e918ae95cf3805c" providerId="LiveId" clId="{92E7975B-09EF-48E5-89B7-B533ACF98E61}" dt="2022-04-29T17:29:43.990" v="305" actId="14100"/>
        <pc:sldMkLst>
          <pc:docMk/>
          <pc:sldMk cId="1086382258" sldId="257"/>
        </pc:sldMkLst>
        <pc:spChg chg="add mod">
          <ac:chgData name="Calvin Iost" userId="2e918ae95cf3805c" providerId="LiveId" clId="{92E7975B-09EF-48E5-89B7-B533ACF98E61}" dt="2022-04-29T17:29:43.990" v="305" actId="14100"/>
          <ac:spMkLst>
            <pc:docMk/>
            <pc:sldMk cId="1086382258" sldId="257"/>
            <ac:spMk id="4" creationId="{57031959-97C8-430D-9A34-139574179F55}"/>
          </ac:spMkLst>
        </pc:spChg>
        <pc:spChg chg="mod">
          <ac:chgData name="Calvin Iost" userId="2e918ae95cf3805c" providerId="LiveId" clId="{92E7975B-09EF-48E5-89B7-B533ACF98E61}" dt="2022-04-29T17:29:36.036" v="302"/>
          <ac:spMkLst>
            <pc:docMk/>
            <pc:sldMk cId="1086382258" sldId="257"/>
            <ac:spMk id="15" creationId="{884EF681-EE17-45A7-B297-BD0A83007AA9}"/>
          </ac:spMkLst>
        </pc:spChg>
        <pc:picChg chg="add mod">
          <ac:chgData name="Calvin Iost" userId="2e918ae95cf3805c" providerId="LiveId" clId="{92E7975B-09EF-48E5-89B7-B533ACF98E61}" dt="2022-04-29T17:28:10.270" v="247"/>
          <ac:picMkLst>
            <pc:docMk/>
            <pc:sldMk cId="1086382258" sldId="257"/>
            <ac:picMk id="5" creationId="{E36B617B-E36B-475F-8215-44C102CF6224}"/>
          </ac:picMkLst>
        </pc:picChg>
        <pc:picChg chg="add mod">
          <ac:chgData name="Calvin Iost" userId="2e918ae95cf3805c" providerId="LiveId" clId="{92E7975B-09EF-48E5-89B7-B533ACF98E61}" dt="2022-04-29T17:28:10.270" v="247"/>
          <ac:picMkLst>
            <pc:docMk/>
            <pc:sldMk cId="1086382258" sldId="257"/>
            <ac:picMk id="6" creationId="{92D5F9BE-79A8-4C8E-A12D-0B03A7D5CB6D}"/>
          </ac:picMkLst>
        </pc:picChg>
      </pc:sldChg>
      <pc:sldChg chg="del">
        <pc:chgData name="Calvin Iost" userId="2e918ae95cf3805c" providerId="LiveId" clId="{92E7975B-09EF-48E5-89B7-B533ACF98E61}" dt="2022-04-29T13:25:54.290" v="40" actId="47"/>
        <pc:sldMkLst>
          <pc:docMk/>
          <pc:sldMk cId="1738187442" sldId="257"/>
        </pc:sldMkLst>
      </pc:sldChg>
      <pc:sldChg chg="addSp delSp modSp add del mod setBg delDesignElem">
        <pc:chgData name="Calvin Iost" userId="2e918ae95cf3805c" providerId="LiveId" clId="{92E7975B-09EF-48E5-89B7-B533ACF98E61}" dt="2022-05-01T20:33:42.938" v="4680"/>
        <pc:sldMkLst>
          <pc:docMk/>
          <pc:sldMk cId="1494323214" sldId="258"/>
        </pc:sldMkLst>
        <pc:spChg chg="mod">
          <ac:chgData name="Calvin Iost" userId="2e918ae95cf3805c" providerId="LiveId" clId="{92E7975B-09EF-48E5-89B7-B533ACF98E61}" dt="2022-04-29T17:28:47.599" v="270" actId="1076"/>
          <ac:spMkLst>
            <pc:docMk/>
            <pc:sldMk cId="1494323214" sldId="258"/>
            <ac:spMk id="2" creationId="{B5517C26-3C2C-40BE-A709-A5AA6B8E0D7E}"/>
          </ac:spMkLst>
        </pc:spChg>
        <pc:spChg chg="add del">
          <ac:chgData name="Calvin Iost" userId="2e918ae95cf3805c" providerId="LiveId" clId="{92E7975B-09EF-48E5-89B7-B533ACF98E61}" dt="2022-05-01T20:33:42.900" v="4679"/>
          <ac:spMkLst>
            <pc:docMk/>
            <pc:sldMk cId="1494323214" sldId="258"/>
            <ac:spMk id="9" creationId="{EB6D1D7F-141C-4D8E-BFBA-D95B68E16385}"/>
          </ac:spMkLst>
        </pc:spChg>
        <pc:spChg chg="add del">
          <ac:chgData name="Calvin Iost" userId="2e918ae95cf3805c" providerId="LiveId" clId="{92E7975B-09EF-48E5-89B7-B533ACF98E61}" dt="2022-05-01T20:33:42.900" v="4679"/>
          <ac:spMkLst>
            <pc:docMk/>
            <pc:sldMk cId="1494323214" sldId="258"/>
            <ac:spMk id="11" creationId="{27248369-464E-49D1-91FC-BC34A50A66D2}"/>
          </ac:spMkLst>
        </pc:spChg>
        <pc:picChg chg="add del mod">
          <ac:chgData name="Calvin Iost" userId="2e918ae95cf3805c" providerId="LiveId" clId="{92E7975B-09EF-48E5-89B7-B533ACF98E61}" dt="2022-04-29T17:28:42.808" v="268"/>
          <ac:picMkLst>
            <pc:docMk/>
            <pc:sldMk cId="1494323214" sldId="258"/>
            <ac:picMk id="23" creationId="{8A6E25B4-30B2-425F-A3E2-21A841E48B75}"/>
          </ac:picMkLst>
        </pc:picChg>
        <pc:picChg chg="add del mod">
          <ac:chgData name="Calvin Iost" userId="2e918ae95cf3805c" providerId="LiveId" clId="{92E7975B-09EF-48E5-89B7-B533ACF98E61}" dt="2022-04-29T17:28:42.808" v="268"/>
          <ac:picMkLst>
            <pc:docMk/>
            <pc:sldMk cId="1494323214" sldId="258"/>
            <ac:picMk id="24" creationId="{D39C7D6E-5A98-4A9E-9813-A0D24E46EB46}"/>
          </ac:picMkLst>
        </pc:picChg>
        <pc:picChg chg="add mod">
          <ac:chgData name="Calvin Iost" userId="2e918ae95cf3805c" providerId="LiveId" clId="{92E7975B-09EF-48E5-89B7-B533ACF98E61}" dt="2022-04-29T17:28:44.858" v="269"/>
          <ac:picMkLst>
            <pc:docMk/>
            <pc:sldMk cId="1494323214" sldId="258"/>
            <ac:picMk id="25" creationId="{91A99BC3-B9CA-4B24-A4B7-FDB9CFCE9902}"/>
          </ac:picMkLst>
        </pc:picChg>
        <pc:picChg chg="add mod">
          <ac:chgData name="Calvin Iost" userId="2e918ae95cf3805c" providerId="LiveId" clId="{92E7975B-09EF-48E5-89B7-B533ACF98E61}" dt="2022-04-29T17:28:44.858" v="269"/>
          <ac:picMkLst>
            <pc:docMk/>
            <pc:sldMk cId="1494323214" sldId="258"/>
            <ac:picMk id="26" creationId="{DA9493A3-494B-4FE0-A057-2675E70F8EBA}"/>
          </ac:picMkLst>
        </pc:picChg>
      </pc:sldChg>
      <pc:sldChg chg="del">
        <pc:chgData name="Calvin Iost" userId="2e918ae95cf3805c" providerId="LiveId" clId="{92E7975B-09EF-48E5-89B7-B533ACF98E61}" dt="2022-04-29T13:25:54.290" v="40" actId="47"/>
        <pc:sldMkLst>
          <pc:docMk/>
          <pc:sldMk cId="2691790994" sldId="258"/>
        </pc:sldMkLst>
      </pc:sldChg>
      <pc:sldChg chg="del">
        <pc:chgData name="Calvin Iost" userId="2e918ae95cf3805c" providerId="LiveId" clId="{92E7975B-09EF-48E5-89B7-B533ACF98E61}" dt="2022-04-29T13:25:54.290" v="40" actId="47"/>
        <pc:sldMkLst>
          <pc:docMk/>
          <pc:sldMk cId="3952871664" sldId="259"/>
        </pc:sldMkLst>
      </pc:sldChg>
      <pc:sldChg chg="del">
        <pc:chgData name="Calvin Iost" userId="2e918ae95cf3805c" providerId="LiveId" clId="{92E7975B-09EF-48E5-89B7-B533ACF98E61}" dt="2022-04-29T13:25:54.290" v="40" actId="47"/>
        <pc:sldMkLst>
          <pc:docMk/>
          <pc:sldMk cId="860376542" sldId="260"/>
        </pc:sldMkLst>
      </pc:sldChg>
      <pc:sldChg chg="modSp add del mod ord">
        <pc:chgData name="Calvin Iost" userId="2e918ae95cf3805c" providerId="LiveId" clId="{92E7975B-09EF-48E5-89B7-B533ACF98E61}" dt="2022-04-29T19:32:54.438" v="2792" actId="47"/>
        <pc:sldMkLst>
          <pc:docMk/>
          <pc:sldMk cId="1877501700" sldId="260"/>
        </pc:sldMkLst>
        <pc:spChg chg="mod">
          <ac:chgData name="Calvin Iost" userId="2e918ae95cf3805c" providerId="LiveId" clId="{92E7975B-09EF-48E5-89B7-B533ACF98E61}" dt="2022-04-29T14:15:40.733" v="231" actId="20577"/>
          <ac:spMkLst>
            <pc:docMk/>
            <pc:sldMk cId="1877501700" sldId="260"/>
            <ac:spMk id="2" creationId="{9A5D189D-9457-4D56-B999-BF26E2B26A61}"/>
          </ac:spMkLst>
        </pc:spChg>
      </pc:sldChg>
      <pc:sldChg chg="del">
        <pc:chgData name="Calvin Iost" userId="2e918ae95cf3805c" providerId="LiveId" clId="{92E7975B-09EF-48E5-89B7-B533ACF98E61}" dt="2022-04-29T13:25:54.290" v="40" actId="47"/>
        <pc:sldMkLst>
          <pc:docMk/>
          <pc:sldMk cId="110174072" sldId="261"/>
        </pc:sldMkLst>
      </pc:sldChg>
      <pc:sldChg chg="add del">
        <pc:chgData name="Calvin Iost" userId="2e918ae95cf3805c" providerId="LiveId" clId="{92E7975B-09EF-48E5-89B7-B533ACF98E61}" dt="2022-05-01T20:33:42.938" v="4680"/>
        <pc:sldMkLst>
          <pc:docMk/>
          <pc:sldMk cId="3536840671" sldId="261"/>
        </pc:sldMkLst>
      </pc:sldChg>
      <pc:sldChg chg="del">
        <pc:chgData name="Calvin Iost" userId="2e918ae95cf3805c" providerId="LiveId" clId="{92E7975B-09EF-48E5-89B7-B533ACF98E61}" dt="2022-04-29T13:25:54.290" v="40" actId="47"/>
        <pc:sldMkLst>
          <pc:docMk/>
          <pc:sldMk cId="1189367614" sldId="262"/>
        </pc:sldMkLst>
      </pc:sldChg>
      <pc:sldChg chg="add del">
        <pc:chgData name="Calvin Iost" userId="2e918ae95cf3805c" providerId="LiveId" clId="{92E7975B-09EF-48E5-89B7-B533ACF98E61}" dt="2022-05-01T20:33:42.938" v="4680"/>
        <pc:sldMkLst>
          <pc:docMk/>
          <pc:sldMk cId="1768803178" sldId="262"/>
        </pc:sldMkLst>
      </pc:sldChg>
      <pc:sldChg chg="addSp delSp modSp add del mod">
        <pc:chgData name="Calvin Iost" userId="2e918ae95cf3805c" providerId="LiveId" clId="{92E7975B-09EF-48E5-89B7-B533ACF98E61}" dt="2022-04-30T14:48:55.698" v="4615" actId="47"/>
        <pc:sldMkLst>
          <pc:docMk/>
          <pc:sldMk cId="1822915988" sldId="263"/>
        </pc:sldMkLst>
        <pc:spChg chg="mod">
          <ac:chgData name="Calvin Iost" userId="2e918ae95cf3805c" providerId="LiveId" clId="{92E7975B-09EF-48E5-89B7-B533ACF98E61}" dt="2022-04-29T13:24:47.993" v="34" actId="20577"/>
          <ac:spMkLst>
            <pc:docMk/>
            <pc:sldMk cId="1822915988" sldId="263"/>
            <ac:spMk id="5" creationId="{BF1147BB-B84E-48AF-AC98-EB8E21F65027}"/>
          </ac:spMkLst>
        </pc:spChg>
        <pc:spChg chg="del">
          <ac:chgData name="Calvin Iost" userId="2e918ae95cf3805c" providerId="LiveId" clId="{92E7975B-09EF-48E5-89B7-B533ACF98E61}" dt="2022-04-29T22:35:43.347" v="3394" actId="478"/>
          <ac:spMkLst>
            <pc:docMk/>
            <pc:sldMk cId="1822915988" sldId="263"/>
            <ac:spMk id="11" creationId="{69C3FB89-014B-4A28-9D5D-DB4E50C9EE33}"/>
          </ac:spMkLst>
        </pc:spChg>
        <pc:picChg chg="add mod">
          <ac:chgData name="Calvin Iost" userId="2e918ae95cf3805c" providerId="LiveId" clId="{92E7975B-09EF-48E5-89B7-B533ACF98E61}" dt="2022-04-29T13:25:12.305" v="36" actId="1076"/>
          <ac:picMkLst>
            <pc:docMk/>
            <pc:sldMk cId="1822915988" sldId="263"/>
            <ac:picMk id="6" creationId="{040BD85E-6BF1-4643-AEAB-7CED1FD71793}"/>
          </ac:picMkLst>
        </pc:picChg>
        <pc:picChg chg="add mod">
          <ac:chgData name="Calvin Iost" userId="2e918ae95cf3805c" providerId="LiveId" clId="{92E7975B-09EF-48E5-89B7-B533ACF98E61}" dt="2022-04-29T13:25:44.343" v="39" actId="1076"/>
          <ac:picMkLst>
            <pc:docMk/>
            <pc:sldMk cId="1822915988" sldId="263"/>
            <ac:picMk id="8" creationId="{AA1209C0-10DD-4C4B-A277-0294F301E9C8}"/>
          </ac:picMkLst>
        </pc:picChg>
        <pc:cxnChg chg="del">
          <ac:chgData name="Calvin Iost" userId="2e918ae95cf3805c" providerId="LiveId" clId="{92E7975B-09EF-48E5-89B7-B533ACF98E61}" dt="2022-04-29T22:35:44.213" v="3395" actId="478"/>
          <ac:cxnSpMkLst>
            <pc:docMk/>
            <pc:sldMk cId="1822915988" sldId="263"/>
            <ac:cxnSpMk id="3" creationId="{71DC4BC2-47FD-499B-8D16-E40152744D77}"/>
          </ac:cxnSpMkLst>
        </pc:cxnChg>
      </pc:sldChg>
      <pc:sldChg chg="add del">
        <pc:chgData name="Calvin Iost" userId="2e918ae95cf3805c" providerId="LiveId" clId="{92E7975B-09EF-48E5-89B7-B533ACF98E61}" dt="2022-05-01T20:33:42.938" v="4680"/>
        <pc:sldMkLst>
          <pc:docMk/>
          <pc:sldMk cId="3537291202" sldId="263"/>
        </pc:sldMkLst>
      </pc:sldChg>
      <pc:sldChg chg="add del">
        <pc:chgData name="Calvin Iost" userId="2e918ae95cf3805c" providerId="LiveId" clId="{92E7975B-09EF-48E5-89B7-B533ACF98E61}" dt="2022-05-01T20:33:42.938" v="4680"/>
        <pc:sldMkLst>
          <pc:docMk/>
          <pc:sldMk cId="2097265244" sldId="264"/>
        </pc:sldMkLst>
      </pc:sldChg>
      <pc:sldChg chg="add del">
        <pc:chgData name="Calvin Iost" userId="2e918ae95cf3805c" providerId="LiveId" clId="{92E7975B-09EF-48E5-89B7-B533ACF98E61}" dt="2022-05-01T20:33:42.938" v="4680"/>
        <pc:sldMkLst>
          <pc:docMk/>
          <pc:sldMk cId="4113661324" sldId="265"/>
        </pc:sldMkLst>
      </pc:sldChg>
      <pc:sldChg chg="addSp delSp modSp add del mod setBg">
        <pc:chgData name="Calvin Iost" userId="2e918ae95cf3805c" providerId="LiveId" clId="{92E7975B-09EF-48E5-89B7-B533ACF98E61}" dt="2022-05-01T20:33:42.938" v="4680"/>
        <pc:sldMkLst>
          <pc:docMk/>
          <pc:sldMk cId="3200679759" sldId="266"/>
        </pc:sldMkLst>
        <pc:spChg chg="mod">
          <ac:chgData name="Calvin Iost" userId="2e918ae95cf3805c" providerId="LiveId" clId="{92E7975B-09EF-48E5-89B7-B533ACF98E61}" dt="2022-04-29T17:28:41.161" v="265" actId="1076"/>
          <ac:spMkLst>
            <pc:docMk/>
            <pc:sldMk cId="3200679759" sldId="266"/>
            <ac:spMk id="4" creationId="{AA8E6C1F-F3CA-4AB9-9866-D0297150B285}"/>
          </ac:spMkLst>
        </pc:spChg>
        <pc:spChg chg="mod">
          <ac:chgData name="Calvin Iost" userId="2e918ae95cf3805c" providerId="LiveId" clId="{92E7975B-09EF-48E5-89B7-B533ACF98E61}" dt="2022-04-29T14:02:29.687" v="204"/>
          <ac:spMkLst>
            <pc:docMk/>
            <pc:sldMk cId="3200679759" sldId="266"/>
            <ac:spMk id="6" creationId="{AC0C746D-B005-4874-A253-FB4FDB58FA9D}"/>
          </ac:spMkLst>
        </pc:spChg>
        <pc:picChg chg="add del mod">
          <ac:chgData name="Calvin Iost" userId="2e918ae95cf3805c" providerId="LiveId" clId="{92E7975B-09EF-48E5-89B7-B533ACF98E61}" dt="2022-04-29T17:28:41.728" v="266"/>
          <ac:picMkLst>
            <pc:docMk/>
            <pc:sldMk cId="3200679759" sldId="266"/>
            <ac:picMk id="7" creationId="{32DB5942-C4C4-43A6-97CC-A571FD932B7B}"/>
          </ac:picMkLst>
        </pc:picChg>
        <pc:picChg chg="add del mod">
          <ac:chgData name="Calvin Iost" userId="2e918ae95cf3805c" providerId="LiveId" clId="{92E7975B-09EF-48E5-89B7-B533ACF98E61}" dt="2022-04-29T17:28:41.728" v="266"/>
          <ac:picMkLst>
            <pc:docMk/>
            <pc:sldMk cId="3200679759" sldId="266"/>
            <ac:picMk id="9" creationId="{A018A98A-2A50-46C6-839D-B87942300C40}"/>
          </ac:picMkLst>
        </pc:picChg>
      </pc:sldChg>
      <pc:sldChg chg="addSp delSp modSp add del mod">
        <pc:chgData name="Calvin Iost" userId="2e918ae95cf3805c" providerId="LiveId" clId="{92E7975B-09EF-48E5-89B7-B533ACF98E61}" dt="2022-05-01T20:33:42.938" v="4680"/>
        <pc:sldMkLst>
          <pc:docMk/>
          <pc:sldMk cId="3107184350" sldId="267"/>
        </pc:sldMkLst>
        <pc:spChg chg="mod">
          <ac:chgData name="Calvin Iost" userId="2e918ae95cf3805c" providerId="LiveId" clId="{92E7975B-09EF-48E5-89B7-B533ACF98E61}" dt="2022-04-29T17:28:39.720" v="263" actId="1076"/>
          <ac:spMkLst>
            <pc:docMk/>
            <pc:sldMk cId="3107184350" sldId="267"/>
            <ac:spMk id="2" creationId="{ACCBED51-2C69-4CD4-A5E1-DD80F9F5033E}"/>
          </ac:spMkLst>
        </pc:spChg>
        <pc:picChg chg="add del mod">
          <ac:chgData name="Calvin Iost" userId="2e918ae95cf3805c" providerId="LiveId" clId="{92E7975B-09EF-48E5-89B7-B533ACF98E61}" dt="2022-04-29T17:28:40.713" v="264"/>
          <ac:picMkLst>
            <pc:docMk/>
            <pc:sldMk cId="3107184350" sldId="267"/>
            <ac:picMk id="4" creationId="{8FC90B63-B426-4E27-87B9-DFB698101840}"/>
          </ac:picMkLst>
        </pc:picChg>
        <pc:picChg chg="add del mod">
          <ac:chgData name="Calvin Iost" userId="2e918ae95cf3805c" providerId="LiveId" clId="{92E7975B-09EF-48E5-89B7-B533ACF98E61}" dt="2022-04-29T17:28:40.713" v="264"/>
          <ac:picMkLst>
            <pc:docMk/>
            <pc:sldMk cId="3107184350" sldId="267"/>
            <ac:picMk id="5" creationId="{B3D5C459-42CB-46ED-A6A4-0CC269A2D849}"/>
          </ac:picMkLst>
        </pc:picChg>
      </pc:sldChg>
      <pc:sldChg chg="addSp delSp modSp add del mod">
        <pc:chgData name="Calvin Iost" userId="2e918ae95cf3805c" providerId="LiveId" clId="{92E7975B-09EF-48E5-89B7-B533ACF98E61}" dt="2022-05-01T20:33:42.938" v="4680"/>
        <pc:sldMkLst>
          <pc:docMk/>
          <pc:sldMk cId="4067103443" sldId="268"/>
        </pc:sldMkLst>
        <pc:spChg chg="mod">
          <ac:chgData name="Calvin Iost" userId="2e918ae95cf3805c" providerId="LiveId" clId="{92E7975B-09EF-48E5-89B7-B533ACF98E61}" dt="2022-04-29T14:02:29.687" v="204"/>
          <ac:spMkLst>
            <pc:docMk/>
            <pc:sldMk cId="4067103443" sldId="268"/>
            <ac:spMk id="2" creationId="{ACCBED51-2C69-4CD4-A5E1-DD80F9F5033E}"/>
          </ac:spMkLst>
        </pc:spChg>
        <pc:picChg chg="mod">
          <ac:chgData name="Calvin Iost" userId="2e918ae95cf3805c" providerId="LiveId" clId="{92E7975B-09EF-48E5-89B7-B533ACF98E61}" dt="2022-04-29T17:28:38.623" v="261" actId="1076"/>
          <ac:picMkLst>
            <pc:docMk/>
            <pc:sldMk cId="4067103443" sldId="268"/>
            <ac:picMk id="4" creationId="{B2CF7FE5-D798-4BA8-905A-35E1311D4E78}"/>
          </ac:picMkLst>
        </pc:picChg>
        <pc:picChg chg="add del mod">
          <ac:chgData name="Calvin Iost" userId="2e918ae95cf3805c" providerId="LiveId" clId="{92E7975B-09EF-48E5-89B7-B533ACF98E61}" dt="2022-04-29T17:28:39.191" v="262"/>
          <ac:picMkLst>
            <pc:docMk/>
            <pc:sldMk cId="4067103443" sldId="268"/>
            <ac:picMk id="5" creationId="{6EB29549-6CE7-4638-86AD-6E0B8E54CB76}"/>
          </ac:picMkLst>
        </pc:picChg>
        <pc:picChg chg="add del mod">
          <ac:chgData name="Calvin Iost" userId="2e918ae95cf3805c" providerId="LiveId" clId="{92E7975B-09EF-48E5-89B7-B533ACF98E61}" dt="2022-04-29T17:28:39.191" v="262"/>
          <ac:picMkLst>
            <pc:docMk/>
            <pc:sldMk cId="4067103443" sldId="268"/>
            <ac:picMk id="6" creationId="{6D129C68-BAE5-4876-9D97-AAD49FDBF8D5}"/>
          </ac:picMkLst>
        </pc:picChg>
      </pc:sldChg>
      <pc:sldChg chg="add del">
        <pc:chgData name="Calvin Iost" userId="2e918ae95cf3805c" providerId="LiveId" clId="{92E7975B-09EF-48E5-89B7-B533ACF98E61}" dt="2022-05-01T20:33:42.938" v="4680"/>
        <pc:sldMkLst>
          <pc:docMk/>
          <pc:sldMk cId="287422593" sldId="270"/>
        </pc:sldMkLst>
      </pc:sldChg>
      <pc:sldChg chg="modSp add del mod">
        <pc:chgData name="Calvin Iost" userId="2e918ae95cf3805c" providerId="LiveId" clId="{92E7975B-09EF-48E5-89B7-B533ACF98E61}" dt="2022-05-01T20:33:42.938" v="4680"/>
        <pc:sldMkLst>
          <pc:docMk/>
          <pc:sldMk cId="3061054719" sldId="271"/>
        </pc:sldMkLst>
        <pc:spChg chg="mod">
          <ac:chgData name="Calvin Iost" userId="2e918ae95cf3805c" providerId="LiveId" clId="{92E7975B-09EF-48E5-89B7-B533ACF98E61}" dt="2022-04-29T14:02:29.687" v="204"/>
          <ac:spMkLst>
            <pc:docMk/>
            <pc:sldMk cId="3061054719" sldId="271"/>
            <ac:spMk id="2" creationId="{E398701D-DB4C-40D4-900E-88CB80AEEA93}"/>
          </ac:spMkLst>
        </pc:spChg>
      </pc:sldChg>
      <pc:sldChg chg="add del">
        <pc:chgData name="Calvin Iost" userId="2e918ae95cf3805c" providerId="LiveId" clId="{92E7975B-09EF-48E5-89B7-B533ACF98E61}" dt="2022-05-01T20:33:42.938" v="4680"/>
        <pc:sldMkLst>
          <pc:docMk/>
          <pc:sldMk cId="1445607307" sldId="272"/>
        </pc:sldMkLst>
      </pc:sldChg>
      <pc:sldChg chg="modSp add del mod">
        <pc:chgData name="Calvin Iost" userId="2e918ae95cf3805c" providerId="LiveId" clId="{92E7975B-09EF-48E5-89B7-B533ACF98E61}" dt="2022-05-01T20:33:42.938" v="4680"/>
        <pc:sldMkLst>
          <pc:docMk/>
          <pc:sldMk cId="3357644281" sldId="274"/>
        </pc:sldMkLst>
        <pc:spChg chg="mod">
          <ac:chgData name="Calvin Iost" userId="2e918ae95cf3805c" providerId="LiveId" clId="{92E7975B-09EF-48E5-89B7-B533ACF98E61}" dt="2022-04-29T14:02:29.687" v="204"/>
          <ac:spMkLst>
            <pc:docMk/>
            <pc:sldMk cId="3357644281" sldId="274"/>
            <ac:spMk id="11" creationId="{29319CE3-AE2C-46DC-8465-6E4138492180}"/>
          </ac:spMkLst>
        </pc:spChg>
      </pc:sldChg>
      <pc:sldChg chg="modSp add del mod">
        <pc:chgData name="Calvin Iost" userId="2e918ae95cf3805c" providerId="LiveId" clId="{92E7975B-09EF-48E5-89B7-B533ACF98E61}" dt="2022-05-01T20:33:42.938" v="4680"/>
        <pc:sldMkLst>
          <pc:docMk/>
          <pc:sldMk cId="1959959466" sldId="275"/>
        </pc:sldMkLst>
        <pc:spChg chg="mod">
          <ac:chgData name="Calvin Iost" userId="2e918ae95cf3805c" providerId="LiveId" clId="{92E7975B-09EF-48E5-89B7-B533ACF98E61}" dt="2022-04-29T14:02:29.687" v="204"/>
          <ac:spMkLst>
            <pc:docMk/>
            <pc:sldMk cId="1959959466" sldId="275"/>
            <ac:spMk id="11" creationId="{29319CE3-AE2C-46DC-8465-6E4138492180}"/>
          </ac:spMkLst>
        </pc:spChg>
      </pc:sldChg>
      <pc:sldChg chg="modSp add del mod">
        <pc:chgData name="Calvin Iost" userId="2e918ae95cf3805c" providerId="LiveId" clId="{92E7975B-09EF-48E5-89B7-B533ACF98E61}" dt="2022-05-01T20:33:42.938" v="4680"/>
        <pc:sldMkLst>
          <pc:docMk/>
          <pc:sldMk cId="1579021179" sldId="276"/>
        </pc:sldMkLst>
        <pc:spChg chg="mod">
          <ac:chgData name="Calvin Iost" userId="2e918ae95cf3805c" providerId="LiveId" clId="{92E7975B-09EF-48E5-89B7-B533ACF98E61}" dt="2022-04-29T14:02:29.687" v="204"/>
          <ac:spMkLst>
            <pc:docMk/>
            <pc:sldMk cId="1579021179" sldId="276"/>
            <ac:spMk id="11" creationId="{29319CE3-AE2C-46DC-8465-6E4138492180}"/>
          </ac:spMkLst>
        </pc:spChg>
      </pc:sldChg>
      <pc:sldChg chg="modSp add del mod">
        <pc:chgData name="Calvin Iost" userId="2e918ae95cf3805c" providerId="LiveId" clId="{92E7975B-09EF-48E5-89B7-B533ACF98E61}" dt="2022-05-01T20:33:42.938" v="4680"/>
        <pc:sldMkLst>
          <pc:docMk/>
          <pc:sldMk cId="3189892482" sldId="277"/>
        </pc:sldMkLst>
        <pc:spChg chg="mod">
          <ac:chgData name="Calvin Iost" userId="2e918ae95cf3805c" providerId="LiveId" clId="{92E7975B-09EF-48E5-89B7-B533ACF98E61}" dt="2022-04-29T14:02:29.687" v="204"/>
          <ac:spMkLst>
            <pc:docMk/>
            <pc:sldMk cId="3189892482" sldId="277"/>
            <ac:spMk id="11" creationId="{29319CE3-AE2C-46DC-8465-6E4138492180}"/>
          </ac:spMkLst>
        </pc:spChg>
      </pc:sldChg>
      <pc:sldChg chg="modSp add del mod">
        <pc:chgData name="Calvin Iost" userId="2e918ae95cf3805c" providerId="LiveId" clId="{92E7975B-09EF-48E5-89B7-B533ACF98E61}" dt="2022-05-01T20:33:42.938" v="4680"/>
        <pc:sldMkLst>
          <pc:docMk/>
          <pc:sldMk cId="3071733717" sldId="278"/>
        </pc:sldMkLst>
        <pc:spChg chg="mod">
          <ac:chgData name="Calvin Iost" userId="2e918ae95cf3805c" providerId="LiveId" clId="{92E7975B-09EF-48E5-89B7-B533ACF98E61}" dt="2022-04-29T14:02:29.687" v="204"/>
          <ac:spMkLst>
            <pc:docMk/>
            <pc:sldMk cId="3071733717" sldId="278"/>
            <ac:spMk id="11" creationId="{29319CE3-AE2C-46DC-8465-6E4138492180}"/>
          </ac:spMkLst>
        </pc:spChg>
      </pc:sldChg>
      <pc:sldChg chg="addSp modSp add del mod">
        <pc:chgData name="Calvin Iost" userId="2e918ae95cf3805c" providerId="LiveId" clId="{92E7975B-09EF-48E5-89B7-B533ACF98E61}" dt="2022-05-01T20:33:42.938" v="4680"/>
        <pc:sldMkLst>
          <pc:docMk/>
          <pc:sldMk cId="870568931" sldId="279"/>
        </pc:sldMkLst>
        <pc:spChg chg="add mod">
          <ac:chgData name="Calvin Iost" userId="2e918ae95cf3805c" providerId="LiveId" clId="{92E7975B-09EF-48E5-89B7-B533ACF98E61}" dt="2022-04-29T19:32:47.995" v="2791" actId="1076"/>
          <ac:spMkLst>
            <pc:docMk/>
            <pc:sldMk cId="870568931" sldId="279"/>
            <ac:spMk id="6" creationId="{5709ED6E-CB00-47BE-84EA-A9323DA0BF60}"/>
          </ac:spMkLst>
        </pc:spChg>
      </pc:sldChg>
      <pc:sldChg chg="addSp delSp modSp add del mod">
        <pc:chgData name="Calvin Iost" userId="2e918ae95cf3805c" providerId="LiveId" clId="{92E7975B-09EF-48E5-89B7-B533ACF98E61}" dt="2022-04-29T19:32:15.850" v="2778" actId="47"/>
        <pc:sldMkLst>
          <pc:docMk/>
          <pc:sldMk cId="0" sldId="281"/>
        </pc:sldMkLst>
        <pc:spChg chg="add del mod">
          <ac:chgData name="Calvin Iost" userId="2e918ae95cf3805c" providerId="LiveId" clId="{92E7975B-09EF-48E5-89B7-B533ACF98E61}" dt="2022-04-29T19:31:30.140" v="2762" actId="478"/>
          <ac:spMkLst>
            <pc:docMk/>
            <pc:sldMk cId="0" sldId="281"/>
            <ac:spMk id="3" creationId="{559E26E8-3AA6-4498-A8F5-B9F00FCB92BE}"/>
          </ac:spMkLst>
        </pc:spChg>
        <pc:spChg chg="add del mod">
          <ac:chgData name="Calvin Iost" userId="2e918ae95cf3805c" providerId="LiveId" clId="{92E7975B-09EF-48E5-89B7-B533ACF98E61}" dt="2022-04-29T19:31:30.140" v="2762" actId="478"/>
          <ac:spMkLst>
            <pc:docMk/>
            <pc:sldMk cId="0" sldId="281"/>
            <ac:spMk id="5" creationId="{D1B35C5E-4965-419E-955F-6ED119DEF357}"/>
          </ac:spMkLst>
        </pc:spChg>
        <pc:spChg chg="mod">
          <ac:chgData name="Calvin Iost" userId="2e918ae95cf3805c" providerId="LiveId" clId="{92E7975B-09EF-48E5-89B7-B533ACF98E61}" dt="2022-04-29T19:31:33.622" v="2764" actId="1076"/>
          <ac:spMkLst>
            <pc:docMk/>
            <pc:sldMk cId="0" sldId="281"/>
            <ac:spMk id="10" creationId="{49206A70-EC3A-4623-9903-C7FC67C85B3B}"/>
          </ac:spMkLst>
        </pc:spChg>
        <pc:spChg chg="mod">
          <ac:chgData name="Calvin Iost" userId="2e918ae95cf3805c" providerId="LiveId" clId="{92E7975B-09EF-48E5-89B7-B533ACF98E61}" dt="2022-04-29T19:31:33.622" v="2764" actId="1076"/>
          <ac:spMkLst>
            <pc:docMk/>
            <pc:sldMk cId="0" sldId="281"/>
            <ac:spMk id="12" creationId="{63EDEF61-8DFC-496E-A54B-9A40987EE065}"/>
          </ac:spMkLst>
        </pc:spChg>
        <pc:spChg chg="add mod">
          <ac:chgData name="Calvin Iost" userId="2e918ae95cf3805c" providerId="LiveId" clId="{92E7975B-09EF-48E5-89B7-B533ACF98E61}" dt="2022-04-29T19:31:39.243" v="2766" actId="1076"/>
          <ac:spMkLst>
            <pc:docMk/>
            <pc:sldMk cId="0" sldId="281"/>
            <ac:spMk id="14" creationId="{2416C32F-AEB4-4977-B5A4-BE707C841C41}"/>
          </ac:spMkLst>
        </pc:spChg>
        <pc:spChg chg="del">
          <ac:chgData name="Calvin Iost" userId="2e918ae95cf3805c" providerId="LiveId" clId="{92E7975B-09EF-48E5-89B7-B533ACF98E61}" dt="2022-04-29T19:31:27.134" v="2761" actId="478"/>
          <ac:spMkLst>
            <pc:docMk/>
            <pc:sldMk cId="0" sldId="281"/>
            <ac:spMk id="475" creationId="{00000000-0000-0000-0000-000000000000}"/>
          </ac:spMkLst>
        </pc:spChg>
        <pc:spChg chg="del">
          <ac:chgData name="Calvin Iost" userId="2e918ae95cf3805c" providerId="LiveId" clId="{92E7975B-09EF-48E5-89B7-B533ACF98E61}" dt="2022-04-29T19:31:27.134" v="2761" actId="478"/>
          <ac:spMkLst>
            <pc:docMk/>
            <pc:sldMk cId="0" sldId="281"/>
            <ac:spMk id="476" creationId="{00000000-0000-0000-0000-000000000000}"/>
          </ac:spMkLst>
        </pc:spChg>
        <pc:spChg chg="del">
          <ac:chgData name="Calvin Iost" userId="2e918ae95cf3805c" providerId="LiveId" clId="{92E7975B-09EF-48E5-89B7-B533ACF98E61}" dt="2022-04-29T19:31:20.075" v="2760" actId="478"/>
          <ac:spMkLst>
            <pc:docMk/>
            <pc:sldMk cId="0" sldId="281"/>
            <ac:spMk id="477" creationId="{00000000-0000-0000-0000-000000000000}"/>
          </ac:spMkLst>
        </pc:spChg>
        <pc:grpChg chg="add mod">
          <ac:chgData name="Calvin Iost" userId="2e918ae95cf3805c" providerId="LiveId" clId="{92E7975B-09EF-48E5-89B7-B533ACF98E61}" dt="2022-04-29T19:31:33.622" v="2764" actId="1076"/>
          <ac:grpSpMkLst>
            <pc:docMk/>
            <pc:sldMk cId="0" sldId="281"/>
            <ac:grpSpMk id="9" creationId="{987D05A4-F342-4B9E-B947-E57C3D316470}"/>
          </ac:grpSpMkLst>
        </pc:grpChg>
        <pc:picChg chg="add mod">
          <ac:chgData name="Calvin Iost" userId="2e918ae95cf3805c" providerId="LiveId" clId="{92E7975B-09EF-48E5-89B7-B533ACF98E61}" dt="2022-04-29T19:31:33.622" v="2764" actId="1076"/>
          <ac:picMkLst>
            <pc:docMk/>
            <pc:sldMk cId="0" sldId="281"/>
            <ac:picMk id="13" creationId="{012B175D-79FA-4DF7-8BEE-A66C40B8B1EC}"/>
          </ac:picMkLst>
        </pc:picChg>
        <pc:picChg chg="add mod">
          <ac:chgData name="Calvin Iost" userId="2e918ae95cf3805c" providerId="LiveId" clId="{92E7975B-09EF-48E5-89B7-B533ACF98E61}" dt="2022-04-29T19:31:42.824" v="2767"/>
          <ac:picMkLst>
            <pc:docMk/>
            <pc:sldMk cId="0" sldId="281"/>
            <ac:picMk id="15" creationId="{14791438-93D8-4ECB-AC86-CFDF9DF16611}"/>
          </ac:picMkLst>
        </pc:picChg>
        <pc:picChg chg="add mod">
          <ac:chgData name="Calvin Iost" userId="2e918ae95cf3805c" providerId="LiveId" clId="{92E7975B-09EF-48E5-89B7-B533ACF98E61}" dt="2022-04-29T19:31:42.824" v="2767"/>
          <ac:picMkLst>
            <pc:docMk/>
            <pc:sldMk cId="0" sldId="281"/>
            <ac:picMk id="16" creationId="{9590D547-6231-493B-8484-E84C9ACAD616}"/>
          </ac:picMkLst>
        </pc:picChg>
        <pc:cxnChg chg="mod">
          <ac:chgData name="Calvin Iost" userId="2e918ae95cf3805c" providerId="LiveId" clId="{92E7975B-09EF-48E5-89B7-B533ACF98E61}" dt="2022-04-29T19:31:33.622" v="2764" actId="1076"/>
          <ac:cxnSpMkLst>
            <pc:docMk/>
            <pc:sldMk cId="0" sldId="281"/>
            <ac:cxnSpMk id="11" creationId="{4838518D-ABB1-4FE6-B632-9F348A530958}"/>
          </ac:cxnSpMkLst>
        </pc:cxnChg>
      </pc:sldChg>
      <pc:sldChg chg="add del">
        <pc:chgData name="Calvin Iost" userId="2e918ae95cf3805c" providerId="LiveId" clId="{92E7975B-09EF-48E5-89B7-B533ACF98E61}" dt="2022-04-29T14:15:32.198" v="207" actId="47"/>
        <pc:sldMkLst>
          <pc:docMk/>
          <pc:sldMk cId="2912409161" sldId="281"/>
        </pc:sldMkLst>
      </pc:sldChg>
      <pc:sldChg chg="addSp modSp add del mod setBg">
        <pc:chgData name="Calvin Iost" userId="2e918ae95cf3805c" providerId="LiveId" clId="{92E7975B-09EF-48E5-89B7-B533ACF98E61}" dt="2022-05-01T20:34:03.480" v="4693" actId="1076"/>
        <pc:sldMkLst>
          <pc:docMk/>
          <pc:sldMk cId="4207588369" sldId="282"/>
        </pc:sldMkLst>
        <pc:spChg chg="add mod">
          <ac:chgData name="Calvin Iost" userId="2e918ae95cf3805c" providerId="LiveId" clId="{92E7975B-09EF-48E5-89B7-B533ACF98E61}" dt="2022-05-01T20:34:03.480" v="4693" actId="1076"/>
          <ac:spMkLst>
            <pc:docMk/>
            <pc:sldMk cId="4207588369" sldId="282"/>
            <ac:spMk id="9" creationId="{3DD296B1-240E-9BCE-017E-F4378856BB4B}"/>
          </ac:spMkLst>
        </pc:spChg>
      </pc:sldChg>
      <pc:sldChg chg="add del">
        <pc:chgData name="Calvin Iost" userId="2e918ae95cf3805c" providerId="LiveId" clId="{92E7975B-09EF-48E5-89B7-B533ACF98E61}" dt="2022-05-01T20:33:42.938" v="4680"/>
        <pc:sldMkLst>
          <pc:docMk/>
          <pc:sldMk cId="1873973613" sldId="284"/>
        </pc:sldMkLst>
      </pc:sldChg>
      <pc:sldChg chg="add del setBg">
        <pc:chgData name="Calvin Iost" userId="2e918ae95cf3805c" providerId="LiveId" clId="{92E7975B-09EF-48E5-89B7-B533ACF98E61}" dt="2022-05-01T20:33:42.938" v="4680"/>
        <pc:sldMkLst>
          <pc:docMk/>
          <pc:sldMk cId="2440551237" sldId="285"/>
        </pc:sldMkLst>
      </pc:sldChg>
      <pc:sldChg chg="modSp add del mod">
        <pc:chgData name="Calvin Iost" userId="2e918ae95cf3805c" providerId="LiveId" clId="{92E7975B-09EF-48E5-89B7-B533ACF98E61}" dt="2022-04-30T14:33:36.410" v="4296"/>
        <pc:sldMkLst>
          <pc:docMk/>
          <pc:sldMk cId="3955120409" sldId="312"/>
        </pc:sldMkLst>
        <pc:spChg chg="mod">
          <ac:chgData name="Calvin Iost" userId="2e918ae95cf3805c" providerId="LiveId" clId="{92E7975B-09EF-48E5-89B7-B533ACF98E61}" dt="2022-04-30T14:33:34.983" v="4294"/>
          <ac:spMkLst>
            <pc:docMk/>
            <pc:sldMk cId="3955120409" sldId="312"/>
            <ac:spMk id="2" creationId="{EB0E1E3C-2A7B-4B47-BF04-B1F280359C83}"/>
          </ac:spMkLst>
        </pc:spChg>
      </pc:sldChg>
      <pc:sldChg chg="modSp add del mod">
        <pc:chgData name="Calvin Iost" userId="2e918ae95cf3805c" providerId="LiveId" clId="{92E7975B-09EF-48E5-89B7-B533ACF98E61}" dt="2022-04-30T14:33:36.410" v="4296"/>
        <pc:sldMkLst>
          <pc:docMk/>
          <pc:sldMk cId="1591290521" sldId="314"/>
        </pc:sldMkLst>
        <pc:spChg chg="mod">
          <ac:chgData name="Calvin Iost" userId="2e918ae95cf3805c" providerId="LiveId" clId="{92E7975B-09EF-48E5-89B7-B533ACF98E61}" dt="2022-04-30T14:33:34.983" v="4294"/>
          <ac:spMkLst>
            <pc:docMk/>
            <pc:sldMk cId="1591290521" sldId="314"/>
            <ac:spMk id="2" creationId="{EB0E1E3C-2A7B-4B47-BF04-B1F280359C83}"/>
          </ac:spMkLst>
        </pc:spChg>
      </pc:sldChg>
      <pc:sldChg chg="modSp add del mod">
        <pc:chgData name="Calvin Iost" userId="2e918ae95cf3805c" providerId="LiveId" clId="{92E7975B-09EF-48E5-89B7-B533ACF98E61}" dt="2022-04-30T14:33:36.410" v="4296"/>
        <pc:sldMkLst>
          <pc:docMk/>
          <pc:sldMk cId="153753473" sldId="315"/>
        </pc:sldMkLst>
        <pc:spChg chg="mod">
          <ac:chgData name="Calvin Iost" userId="2e918ae95cf3805c" providerId="LiveId" clId="{92E7975B-09EF-48E5-89B7-B533ACF98E61}" dt="2022-04-30T14:33:34.983" v="4294"/>
          <ac:spMkLst>
            <pc:docMk/>
            <pc:sldMk cId="153753473" sldId="315"/>
            <ac:spMk id="2" creationId="{EB0E1E3C-2A7B-4B47-BF04-B1F280359C83}"/>
          </ac:spMkLst>
        </pc:spChg>
      </pc:sldChg>
      <pc:sldChg chg="modSp add del mod">
        <pc:chgData name="Calvin Iost" userId="2e918ae95cf3805c" providerId="LiveId" clId="{92E7975B-09EF-48E5-89B7-B533ACF98E61}" dt="2022-04-30T14:33:36.410" v="4296"/>
        <pc:sldMkLst>
          <pc:docMk/>
          <pc:sldMk cId="385108518" sldId="317"/>
        </pc:sldMkLst>
        <pc:spChg chg="mod">
          <ac:chgData name="Calvin Iost" userId="2e918ae95cf3805c" providerId="LiveId" clId="{92E7975B-09EF-48E5-89B7-B533ACF98E61}" dt="2022-04-30T14:33:34.983" v="4294"/>
          <ac:spMkLst>
            <pc:docMk/>
            <pc:sldMk cId="385108518" sldId="317"/>
            <ac:spMk id="2" creationId="{EB0E1E3C-2A7B-4B47-BF04-B1F280359C83}"/>
          </ac:spMkLst>
        </pc:spChg>
      </pc:sldChg>
      <pc:sldChg chg="modSp add del mod">
        <pc:chgData name="Calvin Iost" userId="2e918ae95cf3805c" providerId="LiveId" clId="{92E7975B-09EF-48E5-89B7-B533ACF98E61}" dt="2022-04-30T14:33:36.410" v="4296"/>
        <pc:sldMkLst>
          <pc:docMk/>
          <pc:sldMk cId="1764168697" sldId="318"/>
        </pc:sldMkLst>
        <pc:spChg chg="mod">
          <ac:chgData name="Calvin Iost" userId="2e918ae95cf3805c" providerId="LiveId" clId="{92E7975B-09EF-48E5-89B7-B533ACF98E61}" dt="2022-04-30T14:33:34.983" v="4294"/>
          <ac:spMkLst>
            <pc:docMk/>
            <pc:sldMk cId="1764168697" sldId="318"/>
            <ac:spMk id="2" creationId="{EB0E1E3C-2A7B-4B47-BF04-B1F280359C83}"/>
          </ac:spMkLst>
        </pc:spChg>
      </pc:sldChg>
      <pc:sldChg chg="modSp add del mod">
        <pc:chgData name="Calvin Iost" userId="2e918ae95cf3805c" providerId="LiveId" clId="{92E7975B-09EF-48E5-89B7-B533ACF98E61}" dt="2022-04-30T14:33:36.410" v="4296"/>
        <pc:sldMkLst>
          <pc:docMk/>
          <pc:sldMk cId="3447121725" sldId="320"/>
        </pc:sldMkLst>
        <pc:spChg chg="mod">
          <ac:chgData name="Calvin Iost" userId="2e918ae95cf3805c" providerId="LiveId" clId="{92E7975B-09EF-48E5-89B7-B533ACF98E61}" dt="2022-04-30T14:33:34.983" v="4294"/>
          <ac:spMkLst>
            <pc:docMk/>
            <pc:sldMk cId="3447121725" sldId="320"/>
            <ac:spMk id="2" creationId="{EB0E1E3C-2A7B-4B47-BF04-B1F280359C83}"/>
          </ac:spMkLst>
        </pc:spChg>
      </pc:sldChg>
      <pc:sldChg chg="modSp add del mod">
        <pc:chgData name="Calvin Iost" userId="2e918ae95cf3805c" providerId="LiveId" clId="{92E7975B-09EF-48E5-89B7-B533ACF98E61}" dt="2022-04-30T14:33:36.410" v="4296"/>
        <pc:sldMkLst>
          <pc:docMk/>
          <pc:sldMk cId="1786170036" sldId="321"/>
        </pc:sldMkLst>
        <pc:spChg chg="mod">
          <ac:chgData name="Calvin Iost" userId="2e918ae95cf3805c" providerId="LiveId" clId="{92E7975B-09EF-48E5-89B7-B533ACF98E61}" dt="2022-04-30T14:33:34.983" v="4294"/>
          <ac:spMkLst>
            <pc:docMk/>
            <pc:sldMk cId="1786170036" sldId="321"/>
            <ac:spMk id="2" creationId="{EB0E1E3C-2A7B-4B47-BF04-B1F280359C83}"/>
          </ac:spMkLst>
        </pc:spChg>
      </pc:sldChg>
      <pc:sldChg chg="modSp add del mod">
        <pc:chgData name="Calvin Iost" userId="2e918ae95cf3805c" providerId="LiveId" clId="{92E7975B-09EF-48E5-89B7-B533ACF98E61}" dt="2022-04-30T14:33:36.410" v="4296"/>
        <pc:sldMkLst>
          <pc:docMk/>
          <pc:sldMk cId="2219233945" sldId="322"/>
        </pc:sldMkLst>
        <pc:spChg chg="mod">
          <ac:chgData name="Calvin Iost" userId="2e918ae95cf3805c" providerId="LiveId" clId="{92E7975B-09EF-48E5-89B7-B533ACF98E61}" dt="2022-04-30T14:33:34.983" v="4294"/>
          <ac:spMkLst>
            <pc:docMk/>
            <pc:sldMk cId="2219233945" sldId="322"/>
            <ac:spMk id="2" creationId="{EB0E1E3C-2A7B-4B47-BF04-B1F280359C83}"/>
          </ac:spMkLst>
        </pc:spChg>
      </pc:sldChg>
      <pc:sldChg chg="modSp add del mod">
        <pc:chgData name="Calvin Iost" userId="2e918ae95cf3805c" providerId="LiveId" clId="{92E7975B-09EF-48E5-89B7-B533ACF98E61}" dt="2022-04-30T14:33:36.410" v="4296"/>
        <pc:sldMkLst>
          <pc:docMk/>
          <pc:sldMk cId="2363837593" sldId="323"/>
        </pc:sldMkLst>
        <pc:spChg chg="mod">
          <ac:chgData name="Calvin Iost" userId="2e918ae95cf3805c" providerId="LiveId" clId="{92E7975B-09EF-48E5-89B7-B533ACF98E61}" dt="2022-04-30T14:33:34.983" v="4294"/>
          <ac:spMkLst>
            <pc:docMk/>
            <pc:sldMk cId="2363837593" sldId="323"/>
            <ac:spMk id="2" creationId="{EB0E1E3C-2A7B-4B47-BF04-B1F280359C83}"/>
          </ac:spMkLst>
        </pc:spChg>
      </pc:sldChg>
      <pc:sldChg chg="modSp add del mod">
        <pc:chgData name="Calvin Iost" userId="2e918ae95cf3805c" providerId="LiveId" clId="{92E7975B-09EF-48E5-89B7-B533ACF98E61}" dt="2022-04-30T14:33:36.410" v="4296"/>
        <pc:sldMkLst>
          <pc:docMk/>
          <pc:sldMk cId="1600786225" sldId="324"/>
        </pc:sldMkLst>
        <pc:spChg chg="mod">
          <ac:chgData name="Calvin Iost" userId="2e918ae95cf3805c" providerId="LiveId" clId="{92E7975B-09EF-48E5-89B7-B533ACF98E61}" dt="2022-04-30T14:33:34.983" v="4294"/>
          <ac:spMkLst>
            <pc:docMk/>
            <pc:sldMk cId="1600786225" sldId="324"/>
            <ac:spMk id="2" creationId="{EB0E1E3C-2A7B-4B47-BF04-B1F280359C83}"/>
          </ac:spMkLst>
        </pc:spChg>
      </pc:sldChg>
      <pc:sldChg chg="modSp add del mod">
        <pc:chgData name="Calvin Iost" userId="2e918ae95cf3805c" providerId="LiveId" clId="{92E7975B-09EF-48E5-89B7-B533ACF98E61}" dt="2022-04-30T14:33:36.410" v="4296"/>
        <pc:sldMkLst>
          <pc:docMk/>
          <pc:sldMk cId="978151121" sldId="325"/>
        </pc:sldMkLst>
        <pc:spChg chg="mod">
          <ac:chgData name="Calvin Iost" userId="2e918ae95cf3805c" providerId="LiveId" clId="{92E7975B-09EF-48E5-89B7-B533ACF98E61}" dt="2022-04-30T14:33:34.983" v="4294"/>
          <ac:spMkLst>
            <pc:docMk/>
            <pc:sldMk cId="978151121" sldId="325"/>
            <ac:spMk id="2" creationId="{EB0E1E3C-2A7B-4B47-BF04-B1F280359C83}"/>
          </ac:spMkLst>
        </pc:spChg>
      </pc:sldChg>
      <pc:sldChg chg="modSp add del mod">
        <pc:chgData name="Calvin Iost" userId="2e918ae95cf3805c" providerId="LiveId" clId="{92E7975B-09EF-48E5-89B7-B533ACF98E61}" dt="2022-04-30T14:33:36.410" v="4296"/>
        <pc:sldMkLst>
          <pc:docMk/>
          <pc:sldMk cId="2649679673" sldId="326"/>
        </pc:sldMkLst>
        <pc:spChg chg="mod">
          <ac:chgData name="Calvin Iost" userId="2e918ae95cf3805c" providerId="LiveId" clId="{92E7975B-09EF-48E5-89B7-B533ACF98E61}" dt="2022-04-30T14:33:34.983" v="4294"/>
          <ac:spMkLst>
            <pc:docMk/>
            <pc:sldMk cId="2649679673" sldId="326"/>
            <ac:spMk id="2" creationId="{EB0E1E3C-2A7B-4B47-BF04-B1F280359C83}"/>
          </ac:spMkLst>
        </pc:spChg>
      </pc:sldChg>
      <pc:sldChg chg="addSp delSp modSp add del mod">
        <pc:chgData name="Calvin Iost" userId="2e918ae95cf3805c" providerId="LiveId" clId="{92E7975B-09EF-48E5-89B7-B533ACF98E61}" dt="2022-04-29T19:32:58.573" v="2793" actId="47"/>
        <pc:sldMkLst>
          <pc:docMk/>
          <pc:sldMk cId="118946761" sldId="399"/>
        </pc:sldMkLst>
        <pc:spChg chg="mod">
          <ac:chgData name="Calvin Iost" userId="2e918ae95cf3805c" providerId="LiveId" clId="{92E7975B-09EF-48E5-89B7-B533ACF98E61}" dt="2022-04-29T13:26:09.391" v="41"/>
          <ac:spMkLst>
            <pc:docMk/>
            <pc:sldMk cId="118946761" sldId="399"/>
            <ac:spMk id="4" creationId="{A6B8727E-8815-4B32-B241-0708CEC1C17A}"/>
          </ac:spMkLst>
        </pc:spChg>
        <pc:spChg chg="mod">
          <ac:chgData name="Calvin Iost" userId="2e918ae95cf3805c" providerId="LiveId" clId="{92E7975B-09EF-48E5-89B7-B533ACF98E61}" dt="2022-04-29T13:26:20.474" v="46" actId="1076"/>
          <ac:spMkLst>
            <pc:docMk/>
            <pc:sldMk cId="118946761" sldId="399"/>
            <ac:spMk id="14" creationId="{CF4FD030-5AF5-47B5-8AB9-D45000CDC51C}"/>
          </ac:spMkLst>
        </pc:spChg>
        <pc:picChg chg="add mod">
          <ac:chgData name="Calvin Iost" userId="2e918ae95cf3805c" providerId="LiveId" clId="{92E7975B-09EF-48E5-89B7-B533ACF98E61}" dt="2022-04-29T13:26:17.237" v="44"/>
          <ac:picMkLst>
            <pc:docMk/>
            <pc:sldMk cId="118946761" sldId="399"/>
            <ac:picMk id="9" creationId="{4F172C8D-39AD-4B6C-B968-428B5BA21E2C}"/>
          </ac:picMkLst>
        </pc:picChg>
        <pc:picChg chg="add mod">
          <ac:chgData name="Calvin Iost" userId="2e918ae95cf3805c" providerId="LiveId" clId="{92E7975B-09EF-48E5-89B7-B533ACF98E61}" dt="2022-04-29T13:26:17.237" v="44"/>
          <ac:picMkLst>
            <pc:docMk/>
            <pc:sldMk cId="118946761" sldId="399"/>
            <ac:picMk id="10" creationId="{EBFA7CC2-AC5B-4654-814C-06AE7658CCB7}"/>
          </ac:picMkLst>
        </pc:picChg>
        <pc:picChg chg="del">
          <ac:chgData name="Calvin Iost" userId="2e918ae95cf3805c" providerId="LiveId" clId="{92E7975B-09EF-48E5-89B7-B533ACF98E61}" dt="2022-04-29T19:31:55.099" v="2770"/>
          <ac:picMkLst>
            <pc:docMk/>
            <pc:sldMk cId="118946761" sldId="399"/>
            <ac:picMk id="11" creationId="{B73BA880-3C84-42BA-8EDC-F9F130BEB36B}"/>
          </ac:picMkLst>
        </pc:picChg>
        <pc:picChg chg="del">
          <ac:chgData name="Calvin Iost" userId="2e918ae95cf3805c" providerId="LiveId" clId="{92E7975B-09EF-48E5-89B7-B533ACF98E61}" dt="2022-04-29T19:31:55.099" v="2770"/>
          <ac:picMkLst>
            <pc:docMk/>
            <pc:sldMk cId="118946761" sldId="399"/>
            <ac:picMk id="12" creationId="{2FE4A64D-9570-4B29-BB07-7F774912BC23}"/>
          </ac:picMkLst>
        </pc:picChg>
      </pc:sldChg>
      <pc:sldChg chg="delSp modSp add del mod">
        <pc:chgData name="Calvin Iost" userId="2e918ae95cf3805c" providerId="LiveId" clId="{92E7975B-09EF-48E5-89B7-B533ACF98E61}" dt="2022-04-29T16:34:17.098" v="234" actId="47"/>
        <pc:sldMkLst>
          <pc:docMk/>
          <pc:sldMk cId="768759821" sldId="400"/>
        </pc:sldMkLst>
        <pc:spChg chg="mod">
          <ac:chgData name="Calvin Iost" userId="2e918ae95cf3805c" providerId="LiveId" clId="{92E7975B-09EF-48E5-89B7-B533ACF98E61}" dt="2022-04-29T13:59:48.563" v="190" actId="1076"/>
          <ac:spMkLst>
            <pc:docMk/>
            <pc:sldMk cId="768759821" sldId="400"/>
            <ac:spMk id="4" creationId="{00000000-0000-0000-0000-000000000000}"/>
          </ac:spMkLst>
        </pc:spChg>
        <pc:graphicFrameChg chg="del">
          <ac:chgData name="Calvin Iost" userId="2e918ae95cf3805c" providerId="LiveId" clId="{92E7975B-09EF-48E5-89B7-B533ACF98E61}" dt="2022-04-29T13:34:24.169" v="136" actId="478"/>
          <ac:graphicFrameMkLst>
            <pc:docMk/>
            <pc:sldMk cId="768759821" sldId="400"/>
            <ac:graphicFrameMk id="7" creationId="{1A415A9B-6146-4B09-9848-3820113F2BCC}"/>
          </ac:graphicFrameMkLst>
        </pc:graphicFrameChg>
        <pc:picChg chg="del">
          <ac:chgData name="Calvin Iost" userId="2e918ae95cf3805c" providerId="LiveId" clId="{92E7975B-09EF-48E5-89B7-B533ACF98E61}" dt="2022-04-29T13:34:24.169" v="136" actId="478"/>
          <ac:picMkLst>
            <pc:docMk/>
            <pc:sldMk cId="768759821" sldId="400"/>
            <ac:picMk id="3" creationId="{24F30F47-F38E-4D72-B486-DE0AE3013E99}"/>
          </ac:picMkLst>
        </pc:picChg>
        <pc:picChg chg="del">
          <ac:chgData name="Calvin Iost" userId="2e918ae95cf3805c" providerId="LiveId" clId="{92E7975B-09EF-48E5-89B7-B533ACF98E61}" dt="2022-04-29T13:34:24.169" v="136" actId="478"/>
          <ac:picMkLst>
            <pc:docMk/>
            <pc:sldMk cId="768759821" sldId="400"/>
            <ac:picMk id="6" creationId="{898FE16B-7702-462F-A30B-4A49D6693668}"/>
          </ac:picMkLst>
        </pc:picChg>
      </pc:sldChg>
      <pc:sldChg chg="add del">
        <pc:chgData name="Calvin Iost" userId="2e918ae95cf3805c" providerId="LiveId" clId="{92E7975B-09EF-48E5-89B7-B533ACF98E61}" dt="2022-05-01T20:33:24.566" v="4676" actId="47"/>
        <pc:sldMkLst>
          <pc:docMk/>
          <pc:sldMk cId="3537291202" sldId="401"/>
        </pc:sldMkLst>
      </pc:sldChg>
      <pc:sldChg chg="new del">
        <pc:chgData name="Calvin Iost" userId="2e918ae95cf3805c" providerId="LiveId" clId="{92E7975B-09EF-48E5-89B7-B533ACF98E61}" dt="2022-04-29T19:29:59.203" v="2758" actId="47"/>
        <pc:sldMkLst>
          <pc:docMk/>
          <pc:sldMk cId="3578550861" sldId="402"/>
        </pc:sldMkLst>
      </pc:sldChg>
      <pc:sldChg chg="addSp delSp modSp add del mod">
        <pc:chgData name="Calvin Iost" userId="2e918ae95cf3805c" providerId="LiveId" clId="{92E7975B-09EF-48E5-89B7-B533ACF98E61}" dt="2022-04-29T17:28:04.761" v="245" actId="47"/>
        <pc:sldMkLst>
          <pc:docMk/>
          <pc:sldMk cId="0" sldId="403"/>
        </pc:sldMkLst>
        <pc:spChg chg="add mod">
          <ac:chgData name="Calvin Iost" userId="2e918ae95cf3805c" providerId="LiveId" clId="{92E7975B-09EF-48E5-89B7-B533ACF98E61}" dt="2022-04-29T17:27:47.518" v="244" actId="1076"/>
          <ac:spMkLst>
            <pc:docMk/>
            <pc:sldMk cId="0" sldId="403"/>
            <ac:spMk id="10" creationId="{6EFC1E89-95E2-4C30-8C08-080D28D16D17}"/>
          </ac:spMkLst>
        </pc:spChg>
        <pc:spChg chg="mod">
          <ac:chgData name="Calvin Iost" userId="2e918ae95cf3805c" providerId="LiveId" clId="{92E7975B-09EF-48E5-89B7-B533ACF98E61}" dt="2022-04-29T17:27:33.958" v="239"/>
          <ac:spMkLst>
            <pc:docMk/>
            <pc:sldMk cId="0" sldId="403"/>
            <ac:spMk id="141" creationId="{00000000-0000-0000-0000-000000000000}"/>
          </ac:spMkLst>
        </pc:spChg>
        <pc:grpChg chg="del">
          <ac:chgData name="Calvin Iost" userId="2e918ae95cf3805c" providerId="LiveId" clId="{92E7975B-09EF-48E5-89B7-B533ACF98E61}" dt="2022-04-29T17:27:29.039" v="238" actId="478"/>
          <ac:grpSpMkLst>
            <pc:docMk/>
            <pc:sldMk cId="0" sldId="403"/>
            <ac:grpSpMk id="142" creationId="{00000000-0000-0000-0000-000000000000}"/>
          </ac:grpSpMkLst>
        </pc:grpChg>
      </pc:sldChg>
      <pc:sldChg chg="modSp add del mod">
        <pc:chgData name="Calvin Iost" userId="2e918ae95cf3805c" providerId="LiveId" clId="{92E7975B-09EF-48E5-89B7-B533ACF98E61}" dt="2022-04-29T17:29:55.063" v="308" actId="47"/>
        <pc:sldMkLst>
          <pc:docMk/>
          <pc:sldMk cId="2477103820" sldId="403"/>
        </pc:sldMkLst>
        <pc:spChg chg="mod">
          <ac:chgData name="Calvin Iost" userId="2e918ae95cf3805c" providerId="LiveId" clId="{92E7975B-09EF-48E5-89B7-B533ACF98E61}" dt="2022-04-29T17:29:15.470" v="300" actId="20577"/>
          <ac:spMkLst>
            <pc:docMk/>
            <pc:sldMk cId="2477103820" sldId="403"/>
            <ac:spMk id="15" creationId="{884EF681-EE17-45A7-B297-BD0A83007AA9}"/>
          </ac:spMkLst>
        </pc:spChg>
      </pc:sldChg>
      <pc:sldChg chg="modSp add mod">
        <pc:chgData name="Calvin Iost" userId="2e918ae95cf3805c" providerId="LiveId" clId="{92E7975B-09EF-48E5-89B7-B533ACF98E61}" dt="2022-04-29T17:29:59.591" v="319" actId="20577"/>
        <pc:sldMkLst>
          <pc:docMk/>
          <pc:sldMk cId="393958783" sldId="404"/>
        </pc:sldMkLst>
        <pc:spChg chg="mod">
          <ac:chgData name="Calvin Iost" userId="2e918ae95cf3805c" providerId="LiveId" clId="{92E7975B-09EF-48E5-89B7-B533ACF98E61}" dt="2022-04-29T17:29:59.591" v="319" actId="20577"/>
          <ac:spMkLst>
            <pc:docMk/>
            <pc:sldMk cId="393958783" sldId="404"/>
            <ac:spMk id="4" creationId="{57031959-97C8-430D-9A34-139574179F55}"/>
          </ac:spMkLst>
        </pc:spChg>
        <pc:spChg chg="mod">
          <ac:chgData name="Calvin Iost" userId="2e918ae95cf3805c" providerId="LiveId" clId="{92E7975B-09EF-48E5-89B7-B533ACF98E61}" dt="2022-04-29T17:29:52.972" v="307"/>
          <ac:spMkLst>
            <pc:docMk/>
            <pc:sldMk cId="393958783" sldId="404"/>
            <ac:spMk id="15" creationId="{884EF681-EE17-45A7-B297-BD0A83007AA9}"/>
          </ac:spMkLst>
        </pc:spChg>
      </pc:sldChg>
      <pc:sldChg chg="addSp delSp modSp add del mod modNotes">
        <pc:chgData name="Calvin Iost" userId="2e918ae95cf3805c" providerId="LiveId" clId="{92E7975B-09EF-48E5-89B7-B533ACF98E61}" dt="2022-04-30T14:31:08.520" v="4223" actId="478"/>
        <pc:sldMkLst>
          <pc:docMk/>
          <pc:sldMk cId="0" sldId="405"/>
        </pc:sldMkLst>
        <pc:spChg chg="add mod">
          <ac:chgData name="Calvin Iost" userId="2e918ae95cf3805c" providerId="LiveId" clId="{92E7975B-09EF-48E5-89B7-B533ACF98E61}" dt="2022-04-29T18:10:46.927" v="1369" actId="1076"/>
          <ac:spMkLst>
            <pc:docMk/>
            <pc:sldMk cId="0" sldId="405"/>
            <ac:spMk id="18" creationId="{0F9D524E-5227-4435-8801-F557539F7DFB}"/>
          </ac:spMkLst>
        </pc:spChg>
        <pc:spChg chg="mod">
          <ac:chgData name="Calvin Iost" userId="2e918ae95cf3805c" providerId="LiveId" clId="{92E7975B-09EF-48E5-89B7-B533ACF98E61}" dt="2022-04-29T17:33:28.314" v="331" actId="790"/>
          <ac:spMkLst>
            <pc:docMk/>
            <pc:sldMk cId="0" sldId="405"/>
            <ac:spMk id="190" creationId="{00000000-0000-0000-0000-000000000000}"/>
          </ac:spMkLst>
        </pc:spChg>
        <pc:spChg chg="mod">
          <ac:chgData name="Calvin Iost" userId="2e918ae95cf3805c" providerId="LiveId" clId="{92E7975B-09EF-48E5-89B7-B533ACF98E61}" dt="2022-04-29T17:33:28.314" v="331" actId="790"/>
          <ac:spMkLst>
            <pc:docMk/>
            <pc:sldMk cId="0" sldId="405"/>
            <ac:spMk id="191" creationId="{00000000-0000-0000-0000-000000000000}"/>
          </ac:spMkLst>
        </pc:spChg>
        <pc:spChg chg="mod">
          <ac:chgData name="Calvin Iost" userId="2e918ae95cf3805c" providerId="LiveId" clId="{92E7975B-09EF-48E5-89B7-B533ACF98E61}" dt="2022-04-29T17:33:28.314" v="331" actId="790"/>
          <ac:spMkLst>
            <pc:docMk/>
            <pc:sldMk cId="0" sldId="405"/>
            <ac:spMk id="192" creationId="{00000000-0000-0000-0000-000000000000}"/>
          </ac:spMkLst>
        </pc:spChg>
        <pc:spChg chg="mod">
          <ac:chgData name="Calvin Iost" userId="2e918ae95cf3805c" providerId="LiveId" clId="{92E7975B-09EF-48E5-89B7-B533ACF98E61}" dt="2022-04-29T17:40:45.742" v="367" actId="20577"/>
          <ac:spMkLst>
            <pc:docMk/>
            <pc:sldMk cId="0" sldId="405"/>
            <ac:spMk id="193" creationId="{00000000-0000-0000-0000-000000000000}"/>
          </ac:spMkLst>
        </pc:spChg>
        <pc:spChg chg="mod">
          <ac:chgData name="Calvin Iost" userId="2e918ae95cf3805c" providerId="LiveId" clId="{92E7975B-09EF-48E5-89B7-B533ACF98E61}" dt="2022-04-30T13:58:23.448" v="3792" actId="20577"/>
          <ac:spMkLst>
            <pc:docMk/>
            <pc:sldMk cId="0" sldId="405"/>
            <ac:spMk id="194" creationId="{00000000-0000-0000-0000-000000000000}"/>
          </ac:spMkLst>
        </pc:spChg>
        <pc:spChg chg="mod">
          <ac:chgData name="Calvin Iost" userId="2e918ae95cf3805c" providerId="LiveId" clId="{92E7975B-09EF-48E5-89B7-B533ACF98E61}" dt="2022-04-29T17:33:28.314" v="331" actId="790"/>
          <ac:spMkLst>
            <pc:docMk/>
            <pc:sldMk cId="0" sldId="405"/>
            <ac:spMk id="195" creationId="{00000000-0000-0000-0000-000000000000}"/>
          </ac:spMkLst>
        </pc:spChg>
        <pc:spChg chg="mod">
          <ac:chgData name="Calvin Iost" userId="2e918ae95cf3805c" providerId="LiveId" clId="{92E7975B-09EF-48E5-89B7-B533ACF98E61}" dt="2022-04-29T17:33:28.314" v="331" actId="790"/>
          <ac:spMkLst>
            <pc:docMk/>
            <pc:sldMk cId="0" sldId="405"/>
            <ac:spMk id="197" creationId="{00000000-0000-0000-0000-000000000000}"/>
          </ac:spMkLst>
        </pc:spChg>
        <pc:spChg chg="mod">
          <ac:chgData name="Calvin Iost" userId="2e918ae95cf3805c" providerId="LiveId" clId="{92E7975B-09EF-48E5-89B7-B533ACF98E61}" dt="2022-04-29T17:33:28.314" v="331" actId="790"/>
          <ac:spMkLst>
            <pc:docMk/>
            <pc:sldMk cId="0" sldId="405"/>
            <ac:spMk id="198" creationId="{00000000-0000-0000-0000-000000000000}"/>
          </ac:spMkLst>
        </pc:spChg>
        <pc:spChg chg="mod">
          <ac:chgData name="Calvin Iost" userId="2e918ae95cf3805c" providerId="LiveId" clId="{92E7975B-09EF-48E5-89B7-B533ACF98E61}" dt="2022-04-29T17:33:28.314" v="331" actId="790"/>
          <ac:spMkLst>
            <pc:docMk/>
            <pc:sldMk cId="0" sldId="405"/>
            <ac:spMk id="199" creationId="{00000000-0000-0000-0000-000000000000}"/>
          </ac:spMkLst>
        </pc:spChg>
        <pc:spChg chg="mod">
          <ac:chgData name="Calvin Iost" userId="2e918ae95cf3805c" providerId="LiveId" clId="{92E7975B-09EF-48E5-89B7-B533ACF98E61}" dt="2022-04-29T17:33:28.314" v="331" actId="790"/>
          <ac:spMkLst>
            <pc:docMk/>
            <pc:sldMk cId="0" sldId="405"/>
            <ac:spMk id="200" creationId="{00000000-0000-0000-0000-000000000000}"/>
          </ac:spMkLst>
        </pc:spChg>
        <pc:grpChg chg="del">
          <ac:chgData name="Calvin Iost" userId="2e918ae95cf3805c" providerId="LiveId" clId="{92E7975B-09EF-48E5-89B7-B533ACF98E61}" dt="2022-04-30T14:31:08.520" v="4223" actId="478"/>
          <ac:grpSpMkLst>
            <pc:docMk/>
            <pc:sldMk cId="0" sldId="405"/>
            <ac:grpSpMk id="189" creationId="{00000000-0000-0000-0000-000000000000}"/>
          </ac:grpSpMkLst>
        </pc:grpChg>
        <pc:grpChg chg="del">
          <ac:chgData name="Calvin Iost" userId="2e918ae95cf3805c" providerId="LiveId" clId="{92E7975B-09EF-48E5-89B7-B533ACF98E61}" dt="2022-04-29T17:40:29.735" v="348" actId="478"/>
          <ac:grpSpMkLst>
            <pc:docMk/>
            <pc:sldMk cId="0" sldId="405"/>
            <ac:grpSpMk id="196" creationId="{00000000-0000-0000-0000-000000000000}"/>
          </ac:grpSpMkLst>
        </pc:grpChg>
        <pc:picChg chg="add mod ord">
          <ac:chgData name="Calvin Iost" userId="2e918ae95cf3805c" providerId="LiveId" clId="{92E7975B-09EF-48E5-89B7-B533ACF98E61}" dt="2022-04-29T17:30:57.287" v="324" actId="167"/>
          <ac:picMkLst>
            <pc:docMk/>
            <pc:sldMk cId="0" sldId="405"/>
            <ac:picMk id="15" creationId="{5DE2FD2F-C0F0-423D-9568-F65D43C51F15}"/>
          </ac:picMkLst>
        </pc:picChg>
        <pc:picChg chg="add mod ord">
          <ac:chgData name="Calvin Iost" userId="2e918ae95cf3805c" providerId="LiveId" clId="{92E7975B-09EF-48E5-89B7-B533ACF98E61}" dt="2022-04-29T17:30:57.287" v="324" actId="167"/>
          <ac:picMkLst>
            <pc:docMk/>
            <pc:sldMk cId="0" sldId="405"/>
            <ac:picMk id="16" creationId="{D89343B9-018C-4450-936A-75A70197A685}"/>
          </ac:picMkLst>
        </pc:picChg>
        <pc:picChg chg="mod">
          <ac:chgData name="Calvin Iost" userId="2e918ae95cf3805c" providerId="LiveId" clId="{92E7975B-09EF-48E5-89B7-B533ACF98E61}" dt="2022-04-29T17:42:38.178" v="455" actId="14826"/>
          <ac:picMkLst>
            <pc:docMk/>
            <pc:sldMk cId="0" sldId="405"/>
            <ac:picMk id="188" creationId="{00000000-0000-0000-0000-000000000000}"/>
          </ac:picMkLst>
        </pc:picChg>
      </pc:sldChg>
      <pc:sldChg chg="addSp delSp modSp add mod modAnim modNotes">
        <pc:chgData name="Calvin Iost" userId="2e918ae95cf3805c" providerId="LiveId" clId="{92E7975B-09EF-48E5-89B7-B533ACF98E61}" dt="2022-04-29T18:29:59.235" v="2195" actId="790"/>
        <pc:sldMkLst>
          <pc:docMk/>
          <pc:sldMk cId="0" sldId="406"/>
        </pc:sldMkLst>
        <pc:spChg chg="add mod">
          <ac:chgData name="Calvin Iost" userId="2e918ae95cf3805c" providerId="LiveId" clId="{92E7975B-09EF-48E5-89B7-B533ACF98E61}" dt="2022-04-29T18:28:08.184" v="1991" actId="14100"/>
          <ac:spMkLst>
            <pc:docMk/>
            <pc:sldMk cId="0" sldId="406"/>
            <ac:spMk id="2" creationId="{27DDEB9A-C9BC-4B8A-9EF8-23DCA5F38DD8}"/>
          </ac:spMkLst>
        </pc:spChg>
        <pc:spChg chg="add mod">
          <ac:chgData name="Calvin Iost" userId="2e918ae95cf3805c" providerId="LiveId" clId="{92E7975B-09EF-48E5-89B7-B533ACF98E61}" dt="2022-04-29T18:29:59.235" v="2195" actId="790"/>
          <ac:spMkLst>
            <pc:docMk/>
            <pc:sldMk cId="0" sldId="406"/>
            <ac:spMk id="13" creationId="{9C14AA04-9713-43E9-B720-C63CAD55BCF2}"/>
          </ac:spMkLst>
        </pc:spChg>
        <pc:spChg chg="add mod">
          <ac:chgData name="Calvin Iost" userId="2e918ae95cf3805c" providerId="LiveId" clId="{92E7975B-09EF-48E5-89B7-B533ACF98E61}" dt="2022-04-29T18:16:00.479" v="1737" actId="20577"/>
          <ac:spMkLst>
            <pc:docMk/>
            <pc:sldMk cId="0" sldId="406"/>
            <ac:spMk id="15" creationId="{ADC7F7AB-DADD-47A8-A585-F5F9335115DE}"/>
          </ac:spMkLst>
        </pc:spChg>
        <pc:spChg chg="mod">
          <ac:chgData name="Calvin Iost" userId="2e918ae95cf3805c" providerId="LiveId" clId="{92E7975B-09EF-48E5-89B7-B533ACF98E61}" dt="2022-04-29T18:11:53.991" v="1393" actId="14100"/>
          <ac:spMkLst>
            <pc:docMk/>
            <pc:sldMk cId="0" sldId="406"/>
            <ac:spMk id="402" creationId="{00000000-0000-0000-0000-000000000000}"/>
          </ac:spMkLst>
        </pc:spChg>
        <pc:spChg chg="del mod">
          <ac:chgData name="Calvin Iost" userId="2e918ae95cf3805c" providerId="LiveId" clId="{92E7975B-09EF-48E5-89B7-B533ACF98E61}" dt="2022-04-29T18:12:19.087" v="1402" actId="478"/>
          <ac:spMkLst>
            <pc:docMk/>
            <pc:sldMk cId="0" sldId="406"/>
            <ac:spMk id="409" creationId="{00000000-0000-0000-0000-000000000000}"/>
          </ac:spMkLst>
        </pc:spChg>
        <pc:grpChg chg="ord">
          <ac:chgData name="Calvin Iost" userId="2e918ae95cf3805c" providerId="LiveId" clId="{92E7975B-09EF-48E5-89B7-B533ACF98E61}" dt="2022-04-29T18:27:29.942" v="1971" actId="166"/>
          <ac:grpSpMkLst>
            <pc:docMk/>
            <pc:sldMk cId="0" sldId="406"/>
            <ac:grpSpMk id="404" creationId="{00000000-0000-0000-0000-000000000000}"/>
          </ac:grpSpMkLst>
        </pc:grpChg>
        <pc:picChg chg="add mod">
          <ac:chgData name="Calvin Iost" userId="2e918ae95cf3805c" providerId="LiveId" clId="{92E7975B-09EF-48E5-89B7-B533ACF98E61}" dt="2022-04-29T17:31:57.483" v="328"/>
          <ac:picMkLst>
            <pc:docMk/>
            <pc:sldMk cId="0" sldId="406"/>
            <ac:picMk id="11" creationId="{6EB5AC99-F811-4D7E-8B19-DCE6BCC29C0F}"/>
          </ac:picMkLst>
        </pc:picChg>
        <pc:picChg chg="add mod">
          <ac:chgData name="Calvin Iost" userId="2e918ae95cf3805c" providerId="LiveId" clId="{92E7975B-09EF-48E5-89B7-B533ACF98E61}" dt="2022-04-29T17:31:57.483" v="328"/>
          <ac:picMkLst>
            <pc:docMk/>
            <pc:sldMk cId="0" sldId="406"/>
            <ac:picMk id="12" creationId="{DAFA1AA1-403F-4346-975D-82E2B6AC4BF5}"/>
          </ac:picMkLst>
        </pc:picChg>
        <pc:picChg chg="add mod ord">
          <ac:chgData name="Calvin Iost" userId="2e918ae95cf3805c" providerId="LiveId" clId="{92E7975B-09EF-48E5-89B7-B533ACF98E61}" dt="2022-04-29T18:27:29.942" v="1971" actId="166"/>
          <ac:picMkLst>
            <pc:docMk/>
            <pc:sldMk cId="0" sldId="406"/>
            <ac:picMk id="14" creationId="{8F270DDE-961C-47F5-8306-CEE44C3A4717}"/>
          </ac:picMkLst>
        </pc:picChg>
        <pc:picChg chg="del">
          <ac:chgData name="Calvin Iost" userId="2e918ae95cf3805c" providerId="LiveId" clId="{92E7975B-09EF-48E5-89B7-B533ACF98E61}" dt="2022-04-29T17:46:23.399" v="839" actId="478"/>
          <ac:picMkLst>
            <pc:docMk/>
            <pc:sldMk cId="0" sldId="406"/>
            <ac:picMk id="410" creationId="{00000000-0000-0000-0000-000000000000}"/>
          </ac:picMkLst>
        </pc:picChg>
      </pc:sldChg>
      <pc:sldChg chg="addSp delSp modSp add mod delAnim modAnim modNotes">
        <pc:chgData name="Calvin Iost" userId="2e918ae95cf3805c" providerId="LiveId" clId="{92E7975B-09EF-48E5-89B7-B533ACF98E61}" dt="2022-04-29T18:40:17.374" v="2484"/>
        <pc:sldMkLst>
          <pc:docMk/>
          <pc:sldMk cId="0" sldId="407"/>
        </pc:sldMkLst>
        <pc:spChg chg="add del mod">
          <ac:chgData name="Calvin Iost" userId="2e918ae95cf3805c" providerId="LiveId" clId="{92E7975B-09EF-48E5-89B7-B533ACF98E61}" dt="2022-04-29T18:11:56.365" v="1394" actId="478"/>
          <ac:spMkLst>
            <pc:docMk/>
            <pc:sldMk cId="0" sldId="407"/>
            <ac:spMk id="13" creationId="{919347B5-79F2-469B-BE0E-DFE5E69ED4AB}"/>
          </ac:spMkLst>
        </pc:spChg>
        <pc:spChg chg="add mod">
          <ac:chgData name="Calvin Iost" userId="2e918ae95cf3805c" providerId="LiveId" clId="{92E7975B-09EF-48E5-89B7-B533ACF98E61}" dt="2022-04-29T18:26:54.543" v="1955" actId="1076"/>
          <ac:spMkLst>
            <pc:docMk/>
            <pc:sldMk cId="0" sldId="407"/>
            <ac:spMk id="14" creationId="{AA610565-8429-4663-B6BF-34123502938F}"/>
          </ac:spMkLst>
        </pc:spChg>
        <pc:spChg chg="add mod">
          <ac:chgData name="Calvin Iost" userId="2e918ae95cf3805c" providerId="LiveId" clId="{92E7975B-09EF-48E5-89B7-B533ACF98E61}" dt="2022-04-29T18:29:50.673" v="2194" actId="790"/>
          <ac:spMkLst>
            <pc:docMk/>
            <pc:sldMk cId="0" sldId="407"/>
            <ac:spMk id="15" creationId="{249ACB20-456B-4C17-B84E-A15AA17AD866}"/>
          </ac:spMkLst>
        </pc:spChg>
        <pc:spChg chg="add mod">
          <ac:chgData name="Calvin Iost" userId="2e918ae95cf3805c" providerId="LiveId" clId="{92E7975B-09EF-48E5-89B7-B533ACF98E61}" dt="2022-04-29T18:29:02.794" v="2055" actId="1076"/>
          <ac:spMkLst>
            <pc:docMk/>
            <pc:sldMk cId="0" sldId="407"/>
            <ac:spMk id="16" creationId="{4FF133C0-6611-4312-A068-9DFB35D35BC3}"/>
          </ac:spMkLst>
        </pc:spChg>
        <pc:spChg chg="add mod">
          <ac:chgData name="Calvin Iost" userId="2e918ae95cf3805c" providerId="LiveId" clId="{92E7975B-09EF-48E5-89B7-B533ACF98E61}" dt="2022-04-29T18:28:22.514" v="1997" actId="14100"/>
          <ac:spMkLst>
            <pc:docMk/>
            <pc:sldMk cId="0" sldId="407"/>
            <ac:spMk id="19" creationId="{D92923D6-04E6-4C2B-9457-90AEDD8DD76D}"/>
          </ac:spMkLst>
        </pc:spChg>
        <pc:spChg chg="del">
          <ac:chgData name="Calvin Iost" userId="2e918ae95cf3805c" providerId="LiveId" clId="{92E7975B-09EF-48E5-89B7-B533ACF98E61}" dt="2022-04-29T17:45:57.143" v="825" actId="478"/>
          <ac:spMkLst>
            <pc:docMk/>
            <pc:sldMk cId="0" sldId="407"/>
            <ac:spMk id="421" creationId="{00000000-0000-0000-0000-000000000000}"/>
          </ac:spMkLst>
        </pc:spChg>
        <pc:spChg chg="del mod">
          <ac:chgData name="Calvin Iost" userId="2e918ae95cf3805c" providerId="LiveId" clId="{92E7975B-09EF-48E5-89B7-B533ACF98E61}" dt="2022-04-29T18:12:14.533" v="1400" actId="478"/>
          <ac:spMkLst>
            <pc:docMk/>
            <pc:sldMk cId="0" sldId="407"/>
            <ac:spMk id="422" creationId="{00000000-0000-0000-0000-000000000000}"/>
          </ac:spMkLst>
        </pc:spChg>
        <pc:grpChg chg="mod ord">
          <ac:chgData name="Calvin Iost" userId="2e918ae95cf3805c" providerId="LiveId" clId="{92E7975B-09EF-48E5-89B7-B533ACF98E61}" dt="2022-04-29T18:28:15.200" v="1994" actId="166"/>
          <ac:grpSpMkLst>
            <pc:docMk/>
            <pc:sldMk cId="0" sldId="407"/>
            <ac:grpSpMk id="416" creationId="{00000000-0000-0000-0000-000000000000}"/>
          </ac:grpSpMkLst>
        </pc:grpChg>
        <pc:picChg chg="add del mod">
          <ac:chgData name="Calvin Iost" userId="2e918ae95cf3805c" providerId="LiveId" clId="{92E7975B-09EF-48E5-89B7-B533ACF98E61}" dt="2022-04-29T18:26:18.855" v="1947" actId="478"/>
          <ac:picMkLst>
            <pc:docMk/>
            <pc:sldMk cId="0" sldId="407"/>
            <ac:picMk id="2" creationId="{6131391F-833A-47C9-9E54-F2BC052F20CE}"/>
          </ac:picMkLst>
        </pc:picChg>
        <pc:picChg chg="add mod ord">
          <ac:chgData name="Calvin Iost" userId="2e918ae95cf3805c" providerId="LiveId" clId="{92E7975B-09EF-48E5-89B7-B533ACF98E61}" dt="2022-04-29T18:28:15.200" v="1994" actId="166"/>
          <ac:picMkLst>
            <pc:docMk/>
            <pc:sldMk cId="0" sldId="407"/>
            <ac:picMk id="3" creationId="{DDE301F4-67AD-4CD8-B0CB-FC89BE3B811E}"/>
          </ac:picMkLst>
        </pc:picChg>
        <pc:picChg chg="add mod">
          <ac:chgData name="Calvin Iost" userId="2e918ae95cf3805c" providerId="LiveId" clId="{92E7975B-09EF-48E5-89B7-B533ACF98E61}" dt="2022-04-29T17:31:58.653" v="329"/>
          <ac:picMkLst>
            <pc:docMk/>
            <pc:sldMk cId="0" sldId="407"/>
            <ac:picMk id="11" creationId="{5EB6E7C9-6A57-416C-A690-C2DE8796DC04}"/>
          </ac:picMkLst>
        </pc:picChg>
        <pc:picChg chg="add mod">
          <ac:chgData name="Calvin Iost" userId="2e918ae95cf3805c" providerId="LiveId" clId="{92E7975B-09EF-48E5-89B7-B533ACF98E61}" dt="2022-04-29T17:31:58.653" v="329"/>
          <ac:picMkLst>
            <pc:docMk/>
            <pc:sldMk cId="0" sldId="407"/>
            <ac:picMk id="12" creationId="{5D86788A-0EA5-4FC2-B5F1-DE14A1FC844B}"/>
          </ac:picMkLst>
        </pc:picChg>
        <pc:picChg chg="add del">
          <ac:chgData name="Calvin Iost" userId="2e918ae95cf3805c" providerId="LiveId" clId="{92E7975B-09EF-48E5-89B7-B533ACF98E61}" dt="2022-04-29T17:46:19.942" v="837" actId="478"/>
          <ac:picMkLst>
            <pc:docMk/>
            <pc:sldMk cId="0" sldId="407"/>
            <ac:picMk id="423" creationId="{00000000-0000-0000-0000-000000000000}"/>
          </ac:picMkLst>
        </pc:picChg>
      </pc:sldChg>
      <pc:sldChg chg="addSp delSp modSp add mod ord delAnim modAnim modNotes">
        <pc:chgData name="Calvin Iost" userId="2e918ae95cf3805c" providerId="LiveId" clId="{92E7975B-09EF-48E5-89B7-B533ACF98E61}" dt="2022-04-29T18:37:12.303" v="2345"/>
        <pc:sldMkLst>
          <pc:docMk/>
          <pc:sldMk cId="0" sldId="408"/>
        </pc:sldMkLst>
        <pc:spChg chg="add del mod">
          <ac:chgData name="Calvin Iost" userId="2e918ae95cf3805c" providerId="LiveId" clId="{92E7975B-09EF-48E5-89B7-B533ACF98E61}" dt="2022-04-29T18:12:00.461" v="1396" actId="478"/>
          <ac:spMkLst>
            <pc:docMk/>
            <pc:sldMk cId="0" sldId="408"/>
            <ac:spMk id="13" creationId="{BAF5A414-2884-4DCF-BCB8-A3D8E561A030}"/>
          </ac:spMkLst>
        </pc:spChg>
        <pc:spChg chg="add mod">
          <ac:chgData name="Calvin Iost" userId="2e918ae95cf3805c" providerId="LiveId" clId="{92E7975B-09EF-48E5-89B7-B533ACF98E61}" dt="2022-04-29T18:12:01.210" v="1397"/>
          <ac:spMkLst>
            <pc:docMk/>
            <pc:sldMk cId="0" sldId="408"/>
            <ac:spMk id="14" creationId="{2A22970D-5590-42E4-A9D6-14728787170D}"/>
          </ac:spMkLst>
        </pc:spChg>
        <pc:spChg chg="add mod">
          <ac:chgData name="Calvin Iost" userId="2e918ae95cf3805c" providerId="LiveId" clId="{92E7975B-09EF-48E5-89B7-B533ACF98E61}" dt="2022-04-29T18:18:28.005" v="1749" actId="14100"/>
          <ac:spMkLst>
            <pc:docMk/>
            <pc:sldMk cId="0" sldId="408"/>
            <ac:spMk id="15" creationId="{58108D60-3572-4FD7-8BAC-3F7DA0CE1320}"/>
          </ac:spMkLst>
        </pc:spChg>
        <pc:spChg chg="add mod">
          <ac:chgData name="Calvin Iost" userId="2e918ae95cf3805c" providerId="LiveId" clId="{92E7975B-09EF-48E5-89B7-B533ACF98E61}" dt="2022-04-29T18:28:32.753" v="2002" actId="14100"/>
          <ac:spMkLst>
            <pc:docMk/>
            <pc:sldMk cId="0" sldId="408"/>
            <ac:spMk id="18" creationId="{A4AC7E5B-1A8B-4786-847E-B819AF77973A}"/>
          </ac:spMkLst>
        </pc:spChg>
        <pc:spChg chg="del">
          <ac:chgData name="Calvin Iost" userId="2e918ae95cf3805c" providerId="LiveId" clId="{92E7975B-09EF-48E5-89B7-B533ACF98E61}" dt="2022-04-29T17:46:00.718" v="827" actId="478"/>
          <ac:spMkLst>
            <pc:docMk/>
            <pc:sldMk cId="0" sldId="408"/>
            <ac:spMk id="429" creationId="{00000000-0000-0000-0000-000000000000}"/>
          </ac:spMkLst>
        </pc:spChg>
        <pc:spChg chg="mod">
          <ac:chgData name="Calvin Iost" userId="2e918ae95cf3805c" providerId="LiveId" clId="{92E7975B-09EF-48E5-89B7-B533ACF98E61}" dt="2022-04-29T18:22:12.798" v="1945" actId="20577"/>
          <ac:spMkLst>
            <pc:docMk/>
            <pc:sldMk cId="0" sldId="408"/>
            <ac:spMk id="430" creationId="{00000000-0000-0000-0000-000000000000}"/>
          </ac:spMkLst>
        </pc:spChg>
        <pc:grpChg chg="mod ord">
          <ac:chgData name="Calvin Iost" userId="2e918ae95cf3805c" providerId="LiveId" clId="{92E7975B-09EF-48E5-89B7-B533ACF98E61}" dt="2022-04-29T18:28:28.050" v="2000" actId="166"/>
          <ac:grpSpMkLst>
            <pc:docMk/>
            <pc:sldMk cId="0" sldId="408"/>
            <ac:grpSpMk id="431" creationId="{00000000-0000-0000-0000-000000000000}"/>
          </ac:grpSpMkLst>
        </pc:grpChg>
        <pc:picChg chg="add del mod">
          <ac:chgData name="Calvin Iost" userId="2e918ae95cf3805c" providerId="LiveId" clId="{92E7975B-09EF-48E5-89B7-B533ACF98E61}" dt="2022-04-29T18:18:56.344" v="1751" actId="478"/>
          <ac:picMkLst>
            <pc:docMk/>
            <pc:sldMk cId="0" sldId="408"/>
            <ac:picMk id="2" creationId="{487E86C6-B8C8-4E86-ADF8-12A535CBC006}"/>
          </ac:picMkLst>
        </pc:picChg>
        <pc:picChg chg="add mod ord">
          <ac:chgData name="Calvin Iost" userId="2e918ae95cf3805c" providerId="LiveId" clId="{92E7975B-09EF-48E5-89B7-B533ACF98E61}" dt="2022-04-29T18:28:48.941" v="2052" actId="1038"/>
          <ac:picMkLst>
            <pc:docMk/>
            <pc:sldMk cId="0" sldId="408"/>
            <ac:picMk id="3" creationId="{A945D1FB-E653-4649-B001-5FCFD67A8FB4}"/>
          </ac:picMkLst>
        </pc:picChg>
        <pc:picChg chg="add mod">
          <ac:chgData name="Calvin Iost" userId="2e918ae95cf3805c" providerId="LiveId" clId="{92E7975B-09EF-48E5-89B7-B533ACF98E61}" dt="2022-04-29T17:31:59.775" v="330"/>
          <ac:picMkLst>
            <pc:docMk/>
            <pc:sldMk cId="0" sldId="408"/>
            <ac:picMk id="11" creationId="{54DCAEDB-F589-441F-BD11-F8417792AA09}"/>
          </ac:picMkLst>
        </pc:picChg>
        <pc:picChg chg="add mod">
          <ac:chgData name="Calvin Iost" userId="2e918ae95cf3805c" providerId="LiveId" clId="{92E7975B-09EF-48E5-89B7-B533ACF98E61}" dt="2022-04-29T17:31:59.775" v="330"/>
          <ac:picMkLst>
            <pc:docMk/>
            <pc:sldMk cId="0" sldId="408"/>
            <ac:picMk id="12" creationId="{9DBD6B58-9A34-4518-B842-7A49184BB8DB}"/>
          </ac:picMkLst>
        </pc:picChg>
        <pc:picChg chg="add del">
          <ac:chgData name="Calvin Iost" userId="2e918ae95cf3805c" providerId="LiveId" clId="{92E7975B-09EF-48E5-89B7-B533ACF98E61}" dt="2022-04-29T17:46:18.214" v="836" actId="478"/>
          <ac:picMkLst>
            <pc:docMk/>
            <pc:sldMk cId="0" sldId="408"/>
            <ac:picMk id="436" creationId="{00000000-0000-0000-0000-000000000000}"/>
          </ac:picMkLst>
        </pc:picChg>
      </pc:sldChg>
      <pc:sldChg chg="delSp modSp add mod">
        <pc:chgData name="Calvin Iost" userId="2e918ae95cf3805c" providerId="LiveId" clId="{92E7975B-09EF-48E5-89B7-B533ACF98E61}" dt="2022-04-30T14:31:09.590" v="4224" actId="478"/>
        <pc:sldMkLst>
          <pc:docMk/>
          <pc:sldMk cId="3429860625" sldId="409"/>
        </pc:sldMkLst>
        <pc:spChg chg="del">
          <ac:chgData name="Calvin Iost" userId="2e918ae95cf3805c" providerId="LiveId" clId="{92E7975B-09EF-48E5-89B7-B533ACF98E61}" dt="2022-04-29T17:48:42.318" v="880" actId="478"/>
          <ac:spMkLst>
            <pc:docMk/>
            <pc:sldMk cId="3429860625" sldId="409"/>
            <ac:spMk id="18" creationId="{0F9D524E-5227-4435-8801-F557539F7DFB}"/>
          </ac:spMkLst>
        </pc:spChg>
        <pc:spChg chg="mod">
          <ac:chgData name="Calvin Iost" userId="2e918ae95cf3805c" providerId="LiveId" clId="{92E7975B-09EF-48E5-89B7-B533ACF98E61}" dt="2022-04-29T17:48:23.710" v="876" actId="20577"/>
          <ac:spMkLst>
            <pc:docMk/>
            <pc:sldMk cId="3429860625" sldId="409"/>
            <ac:spMk id="193" creationId="{00000000-0000-0000-0000-000000000000}"/>
          </ac:spMkLst>
        </pc:spChg>
        <pc:spChg chg="mod">
          <ac:chgData name="Calvin Iost" userId="2e918ae95cf3805c" providerId="LiveId" clId="{92E7975B-09EF-48E5-89B7-B533ACF98E61}" dt="2022-04-29T17:51:42.879" v="1130" actId="14100"/>
          <ac:spMkLst>
            <pc:docMk/>
            <pc:sldMk cId="3429860625" sldId="409"/>
            <ac:spMk id="194" creationId="{00000000-0000-0000-0000-000000000000}"/>
          </ac:spMkLst>
        </pc:spChg>
        <pc:grpChg chg="del">
          <ac:chgData name="Calvin Iost" userId="2e918ae95cf3805c" providerId="LiveId" clId="{92E7975B-09EF-48E5-89B7-B533ACF98E61}" dt="2022-04-30T14:31:09.590" v="4224" actId="478"/>
          <ac:grpSpMkLst>
            <pc:docMk/>
            <pc:sldMk cId="3429860625" sldId="409"/>
            <ac:grpSpMk id="189" creationId="{00000000-0000-0000-0000-000000000000}"/>
          </ac:grpSpMkLst>
        </pc:grpChg>
        <pc:picChg chg="mod">
          <ac:chgData name="Calvin Iost" userId="2e918ae95cf3805c" providerId="LiveId" clId="{92E7975B-09EF-48E5-89B7-B533ACF98E61}" dt="2022-04-29T17:48:10.549" v="842" actId="14826"/>
          <ac:picMkLst>
            <pc:docMk/>
            <pc:sldMk cId="3429860625" sldId="409"/>
            <ac:picMk id="188" creationId="{00000000-0000-0000-0000-000000000000}"/>
          </ac:picMkLst>
        </pc:picChg>
      </pc:sldChg>
      <pc:sldChg chg="addSp delSp modSp add mod">
        <pc:chgData name="Calvin Iost" userId="2e918ae95cf3805c" providerId="LiveId" clId="{92E7975B-09EF-48E5-89B7-B533ACF98E61}" dt="2022-04-30T14:31:10.558" v="4225" actId="478"/>
        <pc:sldMkLst>
          <pc:docMk/>
          <pc:sldMk cId="1401725880" sldId="410"/>
        </pc:sldMkLst>
        <pc:spChg chg="add del mod">
          <ac:chgData name="Calvin Iost" userId="2e918ae95cf3805c" providerId="LiveId" clId="{92E7975B-09EF-48E5-89B7-B533ACF98E61}" dt="2022-04-29T17:54:40.688" v="1153" actId="478"/>
          <ac:spMkLst>
            <pc:docMk/>
            <pc:sldMk cId="1401725880" sldId="410"/>
            <ac:spMk id="3" creationId="{093A57DA-EBE2-4391-A49F-B2658CDED277}"/>
          </ac:spMkLst>
        </pc:spChg>
        <pc:spChg chg="add mod">
          <ac:chgData name="Calvin Iost" userId="2e918ae95cf3805c" providerId="LiveId" clId="{92E7975B-09EF-48E5-89B7-B533ACF98E61}" dt="2022-04-29T18:10:37.342" v="1366" actId="255"/>
          <ac:spMkLst>
            <pc:docMk/>
            <pc:sldMk cId="1401725880" sldId="410"/>
            <ac:spMk id="19" creationId="{3552BBF0-9577-4514-B163-3F38957F4B3E}"/>
          </ac:spMkLst>
        </pc:spChg>
        <pc:spChg chg="add mod">
          <ac:chgData name="Calvin Iost" userId="2e918ae95cf3805c" providerId="LiveId" clId="{92E7975B-09EF-48E5-89B7-B533ACF98E61}" dt="2022-04-29T18:13:22.719" v="1483" actId="1076"/>
          <ac:spMkLst>
            <pc:docMk/>
            <pc:sldMk cId="1401725880" sldId="410"/>
            <ac:spMk id="20" creationId="{9B82A03B-67EF-4C7F-B524-A806899D19A8}"/>
          </ac:spMkLst>
        </pc:spChg>
        <pc:spChg chg="add mod">
          <ac:chgData name="Calvin Iost" userId="2e918ae95cf3805c" providerId="LiveId" clId="{92E7975B-09EF-48E5-89B7-B533ACF98E61}" dt="2022-04-29T18:10:37.342" v="1366" actId="255"/>
          <ac:spMkLst>
            <pc:docMk/>
            <pc:sldMk cId="1401725880" sldId="410"/>
            <ac:spMk id="22" creationId="{C2DC81F3-6EE8-4C28-9A7C-9B95EF82FEEF}"/>
          </ac:spMkLst>
        </pc:spChg>
        <pc:spChg chg="mod">
          <ac:chgData name="Calvin Iost" userId="2e918ae95cf3805c" providerId="LiveId" clId="{92E7975B-09EF-48E5-89B7-B533ACF98E61}" dt="2022-04-29T17:54:32.783" v="1151" actId="20577"/>
          <ac:spMkLst>
            <pc:docMk/>
            <pc:sldMk cId="1401725880" sldId="410"/>
            <ac:spMk id="193" creationId="{00000000-0000-0000-0000-000000000000}"/>
          </ac:spMkLst>
        </pc:spChg>
        <pc:spChg chg="del">
          <ac:chgData name="Calvin Iost" userId="2e918ae95cf3805c" providerId="LiveId" clId="{92E7975B-09EF-48E5-89B7-B533ACF98E61}" dt="2022-04-29T17:54:37.121" v="1152" actId="478"/>
          <ac:spMkLst>
            <pc:docMk/>
            <pc:sldMk cId="1401725880" sldId="410"/>
            <ac:spMk id="194" creationId="{00000000-0000-0000-0000-000000000000}"/>
          </ac:spMkLst>
        </pc:spChg>
        <pc:grpChg chg="add del">
          <ac:chgData name="Calvin Iost" userId="2e918ae95cf3805c" providerId="LiveId" clId="{92E7975B-09EF-48E5-89B7-B533ACF98E61}" dt="2022-04-30T14:31:10.558" v="4225" actId="478"/>
          <ac:grpSpMkLst>
            <pc:docMk/>
            <pc:sldMk cId="1401725880" sldId="410"/>
            <ac:grpSpMk id="189" creationId="{00000000-0000-0000-0000-000000000000}"/>
          </ac:grpSpMkLst>
        </pc:grpChg>
        <pc:picChg chg="add del mod">
          <ac:chgData name="Calvin Iost" userId="2e918ae95cf3805c" providerId="LiveId" clId="{92E7975B-09EF-48E5-89B7-B533ACF98E61}" dt="2022-04-29T18:05:57.749" v="1162" actId="478"/>
          <ac:picMkLst>
            <pc:docMk/>
            <pc:sldMk cId="1401725880" sldId="410"/>
            <ac:picMk id="5" creationId="{D778F277-0E57-431B-BBEC-B11F1893BBE8}"/>
          </ac:picMkLst>
        </pc:picChg>
        <pc:picChg chg="add mod">
          <ac:chgData name="Calvin Iost" userId="2e918ae95cf3805c" providerId="LiveId" clId="{92E7975B-09EF-48E5-89B7-B533ACF98E61}" dt="2022-04-29T18:07:16.719" v="1178" actId="14100"/>
          <ac:picMkLst>
            <pc:docMk/>
            <pc:sldMk cId="1401725880" sldId="410"/>
            <ac:picMk id="7" creationId="{E741541C-9405-4D81-8C39-7762E74EFF93}"/>
          </ac:picMkLst>
        </pc:picChg>
        <pc:picChg chg="mod">
          <ac:chgData name="Calvin Iost" userId="2e918ae95cf3805c" providerId="LiveId" clId="{92E7975B-09EF-48E5-89B7-B533ACF98E61}" dt="2022-04-29T17:55:09.302" v="1154" actId="14826"/>
          <ac:picMkLst>
            <pc:docMk/>
            <pc:sldMk cId="1401725880" sldId="410"/>
            <ac:picMk id="188" creationId="{00000000-0000-0000-0000-000000000000}"/>
          </ac:picMkLst>
        </pc:picChg>
      </pc:sldChg>
      <pc:sldChg chg="addSp delSp modSp add mod ord delAnim modAnim">
        <pc:chgData name="Calvin Iost" userId="2e918ae95cf3805c" providerId="LiveId" clId="{92E7975B-09EF-48E5-89B7-B533ACF98E61}" dt="2022-04-29T18:37:11.403" v="2343"/>
        <pc:sldMkLst>
          <pc:docMk/>
          <pc:sldMk cId="2498684880" sldId="411"/>
        </pc:sldMkLst>
        <pc:spChg chg="mod">
          <ac:chgData name="Calvin Iost" userId="2e918ae95cf3805c" providerId="LiveId" clId="{92E7975B-09EF-48E5-89B7-B533ACF98E61}" dt="2022-04-29T18:37:04.401" v="2341"/>
          <ac:spMkLst>
            <pc:docMk/>
            <pc:sldMk cId="2498684880" sldId="411"/>
            <ac:spMk id="15" creationId="{58108D60-3572-4FD7-8BAC-3F7DA0CE1320}"/>
          </ac:spMkLst>
        </pc:spChg>
        <pc:spChg chg="mod">
          <ac:chgData name="Calvin Iost" userId="2e918ae95cf3805c" providerId="LiveId" clId="{92E7975B-09EF-48E5-89B7-B533ACF98E61}" dt="2022-04-29T18:36:44.121" v="2340"/>
          <ac:spMkLst>
            <pc:docMk/>
            <pc:sldMk cId="2498684880" sldId="411"/>
            <ac:spMk id="430" creationId="{00000000-0000-0000-0000-000000000000}"/>
          </ac:spMkLst>
        </pc:spChg>
        <pc:picChg chg="add del mod">
          <ac:chgData name="Calvin Iost" userId="2e918ae95cf3805c" providerId="LiveId" clId="{92E7975B-09EF-48E5-89B7-B533ACF98E61}" dt="2022-04-29T18:35:10.847" v="2324" actId="478"/>
          <ac:picMkLst>
            <pc:docMk/>
            <pc:sldMk cId="2498684880" sldId="411"/>
            <ac:picMk id="2" creationId="{15479802-8E42-40E5-9E25-47D6C73D635F}"/>
          </ac:picMkLst>
        </pc:picChg>
        <pc:picChg chg="del">
          <ac:chgData name="Calvin Iost" userId="2e918ae95cf3805c" providerId="LiveId" clId="{92E7975B-09EF-48E5-89B7-B533ACF98E61}" dt="2022-04-29T18:33:07.846" v="2322" actId="478"/>
          <ac:picMkLst>
            <pc:docMk/>
            <pc:sldMk cId="2498684880" sldId="411"/>
            <ac:picMk id="3" creationId="{A945D1FB-E653-4649-B001-5FCFD67A8FB4}"/>
          </ac:picMkLst>
        </pc:picChg>
        <pc:picChg chg="add mod">
          <ac:chgData name="Calvin Iost" userId="2e918ae95cf3805c" providerId="LiveId" clId="{92E7975B-09EF-48E5-89B7-B533ACF98E61}" dt="2022-04-29T18:36:02.036" v="2337" actId="1037"/>
          <ac:picMkLst>
            <pc:docMk/>
            <pc:sldMk cId="2498684880" sldId="411"/>
            <ac:picMk id="4" creationId="{DD6D0FFD-7FFE-48E8-8103-98C9B1FD5996}"/>
          </ac:picMkLst>
        </pc:picChg>
      </pc:sldChg>
      <pc:sldChg chg="addSp delSp modSp add mod ord delAnim modAnim">
        <pc:chgData name="Calvin Iost" userId="2e918ae95cf3805c" providerId="LiveId" clId="{92E7975B-09EF-48E5-89B7-B533ACF98E61}" dt="2022-04-29T18:39:09.596" v="2483" actId="20577"/>
        <pc:sldMkLst>
          <pc:docMk/>
          <pc:sldMk cId="514899959" sldId="412"/>
        </pc:sldMkLst>
        <pc:spChg chg="mod">
          <ac:chgData name="Calvin Iost" userId="2e918ae95cf3805c" providerId="LiveId" clId="{92E7975B-09EF-48E5-89B7-B533ACF98E61}" dt="2022-04-29T18:39:09.596" v="2483" actId="20577"/>
          <ac:spMkLst>
            <pc:docMk/>
            <pc:sldMk cId="514899959" sldId="412"/>
            <ac:spMk id="15" creationId="{249ACB20-456B-4C17-B84E-A15AA17AD866}"/>
          </ac:spMkLst>
        </pc:spChg>
        <pc:spChg chg="mod">
          <ac:chgData name="Calvin Iost" userId="2e918ae95cf3805c" providerId="LiveId" clId="{92E7975B-09EF-48E5-89B7-B533ACF98E61}" dt="2022-04-29T18:37:57.031" v="2374"/>
          <ac:spMkLst>
            <pc:docMk/>
            <pc:sldMk cId="514899959" sldId="412"/>
            <ac:spMk id="16" creationId="{4FF133C0-6611-4312-A068-9DFB35D35BC3}"/>
          </ac:spMkLst>
        </pc:spChg>
        <pc:picChg chg="add mod">
          <ac:chgData name="Calvin Iost" userId="2e918ae95cf3805c" providerId="LiveId" clId="{92E7975B-09EF-48E5-89B7-B533ACF98E61}" dt="2022-04-29T18:38:32.428" v="2379" actId="14100"/>
          <ac:picMkLst>
            <pc:docMk/>
            <pc:sldMk cId="514899959" sldId="412"/>
            <ac:picMk id="2" creationId="{B20C21C6-7FA3-4914-B02E-5DD08DD4DE10}"/>
          </ac:picMkLst>
        </pc:picChg>
        <pc:picChg chg="del">
          <ac:chgData name="Calvin Iost" userId="2e918ae95cf3805c" providerId="LiveId" clId="{92E7975B-09EF-48E5-89B7-B533ACF98E61}" dt="2022-04-29T18:37:49.167" v="2373" actId="478"/>
          <ac:picMkLst>
            <pc:docMk/>
            <pc:sldMk cId="514899959" sldId="412"/>
            <ac:picMk id="3" creationId="{DDE301F4-67AD-4CD8-B0CB-FC89BE3B811E}"/>
          </ac:picMkLst>
        </pc:picChg>
      </pc:sldChg>
      <pc:sldChg chg="addSp delSp modSp add mod ord delAnim modAnim">
        <pc:chgData name="Calvin Iost" userId="2e918ae95cf3805c" providerId="LiveId" clId="{92E7975B-09EF-48E5-89B7-B533ACF98E61}" dt="2022-04-29T18:42:48.339" v="2655" actId="20577"/>
        <pc:sldMkLst>
          <pc:docMk/>
          <pc:sldMk cId="143153651" sldId="413"/>
        </pc:sldMkLst>
        <pc:spChg chg="mod">
          <ac:chgData name="Calvin Iost" userId="2e918ae95cf3805c" providerId="LiveId" clId="{92E7975B-09EF-48E5-89B7-B533ACF98E61}" dt="2022-04-29T18:41:33.040" v="2491"/>
          <ac:spMkLst>
            <pc:docMk/>
            <pc:sldMk cId="143153651" sldId="413"/>
            <ac:spMk id="15" creationId="{58108D60-3572-4FD7-8BAC-3F7DA0CE1320}"/>
          </ac:spMkLst>
        </pc:spChg>
        <pc:spChg chg="mod">
          <ac:chgData name="Calvin Iost" userId="2e918ae95cf3805c" providerId="LiveId" clId="{92E7975B-09EF-48E5-89B7-B533ACF98E61}" dt="2022-04-29T18:42:48.339" v="2655" actId="20577"/>
          <ac:spMkLst>
            <pc:docMk/>
            <pc:sldMk cId="143153651" sldId="413"/>
            <ac:spMk id="430" creationId="{00000000-0000-0000-0000-000000000000}"/>
          </ac:spMkLst>
        </pc:spChg>
        <pc:picChg chg="del">
          <ac:chgData name="Calvin Iost" userId="2e918ae95cf3805c" providerId="LiveId" clId="{92E7975B-09EF-48E5-89B7-B533ACF98E61}" dt="2022-04-29T18:41:22.359" v="2490" actId="478"/>
          <ac:picMkLst>
            <pc:docMk/>
            <pc:sldMk cId="143153651" sldId="413"/>
            <ac:picMk id="4" creationId="{DD6D0FFD-7FFE-48E8-8103-98C9B1FD5996}"/>
          </ac:picMkLst>
        </pc:picChg>
        <pc:picChg chg="add mod">
          <ac:chgData name="Calvin Iost" userId="2e918ae95cf3805c" providerId="LiveId" clId="{92E7975B-09EF-48E5-89B7-B533ACF98E61}" dt="2022-04-29T18:41:49.645" v="2496" actId="14100"/>
          <ac:picMkLst>
            <pc:docMk/>
            <pc:sldMk cId="143153651" sldId="413"/>
            <ac:picMk id="16" creationId="{891E6D75-4CF1-4BA2-99EC-AC0B1ACF7C68}"/>
          </ac:picMkLst>
        </pc:picChg>
      </pc:sldChg>
      <pc:sldChg chg="add del">
        <pc:chgData name="Calvin Iost" userId="2e918ae95cf3805c" providerId="LiveId" clId="{92E7975B-09EF-48E5-89B7-B533ACF98E61}" dt="2022-04-29T18:41:12.929" v="2486"/>
        <pc:sldMkLst>
          <pc:docMk/>
          <pc:sldMk cId="1981017752" sldId="413"/>
        </pc:sldMkLst>
      </pc:sldChg>
      <pc:sldChg chg="addSp delSp modSp add mod ord delAnim">
        <pc:chgData name="Calvin Iost" userId="2e918ae95cf3805c" providerId="LiveId" clId="{92E7975B-09EF-48E5-89B7-B533ACF98E61}" dt="2022-04-29T19:25:59.490" v="2757" actId="1036"/>
        <pc:sldMkLst>
          <pc:docMk/>
          <pc:sldMk cId="1979388348" sldId="414"/>
        </pc:sldMkLst>
        <pc:spChg chg="mod">
          <ac:chgData name="Calvin Iost" userId="2e918ae95cf3805c" providerId="LiveId" clId="{92E7975B-09EF-48E5-89B7-B533ACF98E61}" dt="2022-04-29T18:50:47.316" v="2752" actId="20577"/>
          <ac:spMkLst>
            <pc:docMk/>
            <pc:sldMk cId="1979388348" sldId="414"/>
            <ac:spMk id="15" creationId="{249ACB20-456B-4C17-B84E-A15AA17AD866}"/>
          </ac:spMkLst>
        </pc:spChg>
        <pc:spChg chg="mod">
          <ac:chgData name="Calvin Iost" userId="2e918ae95cf3805c" providerId="LiveId" clId="{92E7975B-09EF-48E5-89B7-B533ACF98E61}" dt="2022-04-29T18:45:47.024" v="2675"/>
          <ac:spMkLst>
            <pc:docMk/>
            <pc:sldMk cId="1979388348" sldId="414"/>
            <ac:spMk id="16" creationId="{4FF133C0-6611-4312-A068-9DFB35D35BC3}"/>
          </ac:spMkLst>
        </pc:spChg>
        <pc:picChg chg="del">
          <ac:chgData name="Calvin Iost" userId="2e918ae95cf3805c" providerId="LiveId" clId="{92E7975B-09EF-48E5-89B7-B533ACF98E61}" dt="2022-04-29T18:45:30.190" v="2668" actId="478"/>
          <ac:picMkLst>
            <pc:docMk/>
            <pc:sldMk cId="1979388348" sldId="414"/>
            <ac:picMk id="2" creationId="{B20C21C6-7FA3-4914-B02E-5DD08DD4DE10}"/>
          </ac:picMkLst>
        </pc:picChg>
        <pc:picChg chg="add mod">
          <ac:chgData name="Calvin Iost" userId="2e918ae95cf3805c" providerId="LiveId" clId="{92E7975B-09EF-48E5-89B7-B533ACF98E61}" dt="2022-04-29T19:25:59.490" v="2757" actId="1036"/>
          <ac:picMkLst>
            <pc:docMk/>
            <pc:sldMk cId="1979388348" sldId="414"/>
            <ac:picMk id="1026" creationId="{B6D85E17-42E2-4493-9F81-1D87C48DE54A}"/>
          </ac:picMkLst>
        </pc:picChg>
      </pc:sldChg>
      <pc:sldChg chg="addSp delSp modSp add del mod">
        <pc:chgData name="Calvin Iost" userId="2e918ae95cf3805c" providerId="LiveId" clId="{92E7975B-09EF-48E5-89B7-B533ACF98E61}" dt="2022-05-01T20:34:54.130" v="4697" actId="208"/>
        <pc:sldMkLst>
          <pc:docMk/>
          <pc:sldMk cId="0" sldId="415"/>
        </pc:sldMkLst>
        <pc:spChg chg="add del mod">
          <ac:chgData name="Calvin Iost" userId="2e918ae95cf3805c" providerId="LiveId" clId="{92E7975B-09EF-48E5-89B7-B533ACF98E61}" dt="2022-04-29T19:32:08.314" v="2776" actId="478"/>
          <ac:spMkLst>
            <pc:docMk/>
            <pc:sldMk cId="0" sldId="415"/>
            <ac:spMk id="3" creationId="{8A4462DA-2B4B-466C-9A24-CEA9665D6EF4}"/>
          </ac:spMkLst>
        </pc:spChg>
        <pc:spChg chg="add del mod">
          <ac:chgData name="Calvin Iost" userId="2e918ae95cf3805c" providerId="LiveId" clId="{92E7975B-09EF-48E5-89B7-B533ACF98E61}" dt="2022-04-29T19:32:08.314" v="2776" actId="478"/>
          <ac:spMkLst>
            <pc:docMk/>
            <pc:sldMk cId="0" sldId="415"/>
            <ac:spMk id="5" creationId="{907400A7-D82E-4844-AE02-5D1F8A447196}"/>
          </ac:spMkLst>
        </pc:spChg>
        <pc:spChg chg="mod">
          <ac:chgData name="Calvin Iost" userId="2e918ae95cf3805c" providerId="LiveId" clId="{92E7975B-09EF-48E5-89B7-B533ACF98E61}" dt="2022-05-01T20:34:47.456" v="4696" actId="207"/>
          <ac:spMkLst>
            <pc:docMk/>
            <pc:sldMk cId="0" sldId="415"/>
            <ac:spMk id="10" creationId="{E0AF0DD2-AEAB-45E6-AF79-E9C7773C3DE3}"/>
          </ac:spMkLst>
        </pc:spChg>
        <pc:spChg chg="mod">
          <ac:chgData name="Calvin Iost" userId="2e918ae95cf3805c" providerId="LiveId" clId="{92E7975B-09EF-48E5-89B7-B533ACF98E61}" dt="2022-05-01T20:34:47.456" v="4696" actId="207"/>
          <ac:spMkLst>
            <pc:docMk/>
            <pc:sldMk cId="0" sldId="415"/>
            <ac:spMk id="12" creationId="{1F3162FB-6F47-4B0D-8ED5-E9464D5D669C}"/>
          </ac:spMkLst>
        </pc:spChg>
        <pc:spChg chg="add mod">
          <ac:chgData name="Calvin Iost" userId="2e918ae95cf3805c" providerId="LiveId" clId="{92E7975B-09EF-48E5-89B7-B533ACF98E61}" dt="2022-05-01T20:34:47.456" v="4696" actId="207"/>
          <ac:spMkLst>
            <pc:docMk/>
            <pc:sldMk cId="0" sldId="415"/>
            <ac:spMk id="14" creationId="{7380DF18-F5F8-4313-A3E8-ABFCC8FE5020}"/>
          </ac:spMkLst>
        </pc:spChg>
        <pc:spChg chg="del">
          <ac:chgData name="Calvin Iost" userId="2e918ae95cf3805c" providerId="LiveId" clId="{92E7975B-09EF-48E5-89B7-B533ACF98E61}" dt="2022-04-29T19:32:07.072" v="2775" actId="478"/>
          <ac:spMkLst>
            <pc:docMk/>
            <pc:sldMk cId="0" sldId="415"/>
            <ac:spMk id="475" creationId="{00000000-0000-0000-0000-000000000000}"/>
          </ac:spMkLst>
        </pc:spChg>
        <pc:spChg chg="del">
          <ac:chgData name="Calvin Iost" userId="2e918ae95cf3805c" providerId="LiveId" clId="{92E7975B-09EF-48E5-89B7-B533ACF98E61}" dt="2022-04-29T19:32:07.072" v="2775" actId="478"/>
          <ac:spMkLst>
            <pc:docMk/>
            <pc:sldMk cId="0" sldId="415"/>
            <ac:spMk id="476" creationId="{00000000-0000-0000-0000-000000000000}"/>
          </ac:spMkLst>
        </pc:spChg>
        <pc:spChg chg="del">
          <ac:chgData name="Calvin Iost" userId="2e918ae95cf3805c" providerId="LiveId" clId="{92E7975B-09EF-48E5-89B7-B533ACF98E61}" dt="2022-04-29T19:32:05.379" v="2774" actId="478"/>
          <ac:spMkLst>
            <pc:docMk/>
            <pc:sldMk cId="0" sldId="415"/>
            <ac:spMk id="477" creationId="{00000000-0000-0000-0000-000000000000}"/>
          </ac:spMkLst>
        </pc:spChg>
        <pc:grpChg chg="add mod">
          <ac:chgData name="Calvin Iost" userId="2e918ae95cf3805c" providerId="LiveId" clId="{92E7975B-09EF-48E5-89B7-B533ACF98E61}" dt="2022-04-29T19:32:13.493" v="2777"/>
          <ac:grpSpMkLst>
            <pc:docMk/>
            <pc:sldMk cId="0" sldId="415"/>
            <ac:grpSpMk id="9" creationId="{1EF7D38A-2C15-4A4B-A4E0-A0F88AE3BB95}"/>
          </ac:grpSpMkLst>
        </pc:grpChg>
        <pc:picChg chg="add mod">
          <ac:chgData name="Calvin Iost" userId="2e918ae95cf3805c" providerId="LiveId" clId="{92E7975B-09EF-48E5-89B7-B533ACF98E61}" dt="2022-04-29T19:32:13.493" v="2777"/>
          <ac:picMkLst>
            <pc:docMk/>
            <pc:sldMk cId="0" sldId="415"/>
            <ac:picMk id="13" creationId="{F7087C25-5141-4C79-AF50-05922A8F9A85}"/>
          </ac:picMkLst>
        </pc:picChg>
        <pc:picChg chg="add mod">
          <ac:chgData name="Calvin Iost" userId="2e918ae95cf3805c" providerId="LiveId" clId="{92E7975B-09EF-48E5-89B7-B533ACF98E61}" dt="2022-04-29T19:32:13.493" v="2777"/>
          <ac:picMkLst>
            <pc:docMk/>
            <pc:sldMk cId="0" sldId="415"/>
            <ac:picMk id="15" creationId="{92516F37-06DF-40A9-9596-E1480E1F6E24}"/>
          </ac:picMkLst>
        </pc:picChg>
        <pc:picChg chg="add mod">
          <ac:chgData name="Calvin Iost" userId="2e918ae95cf3805c" providerId="LiveId" clId="{92E7975B-09EF-48E5-89B7-B533ACF98E61}" dt="2022-04-29T19:32:13.493" v="2777"/>
          <ac:picMkLst>
            <pc:docMk/>
            <pc:sldMk cId="0" sldId="415"/>
            <ac:picMk id="16" creationId="{98A3CF46-F365-4D21-B16D-C1AD4EBA028E}"/>
          </ac:picMkLst>
        </pc:picChg>
        <pc:picChg chg="add del">
          <ac:chgData name="Calvin Iost" userId="2e918ae95cf3805c" providerId="LiveId" clId="{92E7975B-09EF-48E5-89B7-B533ACF98E61}" dt="2022-04-29T19:41:28.100" v="2795"/>
          <ac:picMkLst>
            <pc:docMk/>
            <pc:sldMk cId="0" sldId="415"/>
            <ac:picMk id="8194" creationId="{CF99BA97-054C-4E3F-B85E-364D45579FA8}"/>
          </ac:picMkLst>
        </pc:picChg>
        <pc:cxnChg chg="mod">
          <ac:chgData name="Calvin Iost" userId="2e918ae95cf3805c" providerId="LiveId" clId="{92E7975B-09EF-48E5-89B7-B533ACF98E61}" dt="2022-05-01T20:34:54.130" v="4697" actId="208"/>
          <ac:cxnSpMkLst>
            <pc:docMk/>
            <pc:sldMk cId="0" sldId="415"/>
            <ac:cxnSpMk id="11" creationId="{E9FB9083-6B44-4947-90D5-D988F7140544}"/>
          </ac:cxnSpMkLst>
        </pc:cxnChg>
      </pc:sldChg>
      <pc:sldChg chg="addSp delSp modSp add mod">
        <pc:chgData name="Calvin Iost" userId="2e918ae95cf3805c" providerId="LiveId" clId="{92E7975B-09EF-48E5-89B7-B533ACF98E61}" dt="2022-04-29T19:53:07.110" v="3075" actId="1076"/>
        <pc:sldMkLst>
          <pc:docMk/>
          <pc:sldMk cId="1610062372" sldId="416"/>
        </pc:sldMkLst>
        <pc:spChg chg="add del mod">
          <ac:chgData name="Calvin Iost" userId="2e918ae95cf3805c" providerId="LiveId" clId="{92E7975B-09EF-48E5-89B7-B533ACF98E61}" dt="2022-04-29T19:45:16.474" v="2856" actId="478"/>
          <ac:spMkLst>
            <pc:docMk/>
            <pc:sldMk cId="1610062372" sldId="416"/>
            <ac:spMk id="3" creationId="{CF4B7AB4-BD77-48D6-AAB0-C213942D4D80}"/>
          </ac:spMkLst>
        </pc:spChg>
        <pc:spChg chg="add del mod">
          <ac:chgData name="Calvin Iost" userId="2e918ae95cf3805c" providerId="LiveId" clId="{92E7975B-09EF-48E5-89B7-B533ACF98E61}" dt="2022-04-29T19:46:21.592" v="2861"/>
          <ac:spMkLst>
            <pc:docMk/>
            <pc:sldMk cId="1610062372" sldId="416"/>
            <ac:spMk id="17" creationId="{10B20DF8-5017-4C21-A58E-4B76A8415AD7}"/>
          </ac:spMkLst>
        </pc:spChg>
        <pc:spChg chg="add del mod">
          <ac:chgData name="Calvin Iost" userId="2e918ae95cf3805c" providerId="LiveId" clId="{92E7975B-09EF-48E5-89B7-B533ACF98E61}" dt="2022-04-29T19:46:21.592" v="2861"/>
          <ac:spMkLst>
            <pc:docMk/>
            <pc:sldMk cId="1610062372" sldId="416"/>
            <ac:spMk id="18" creationId="{4153F636-9823-4275-93C1-1F3FD2B8B409}"/>
          </ac:spMkLst>
        </pc:spChg>
        <pc:spChg chg="del">
          <ac:chgData name="Calvin Iost" userId="2e918ae95cf3805c" providerId="LiveId" clId="{92E7975B-09EF-48E5-89B7-B533ACF98E61}" dt="2022-04-29T19:43:12.458" v="2816" actId="478"/>
          <ac:spMkLst>
            <pc:docMk/>
            <pc:sldMk cId="1610062372" sldId="416"/>
            <ac:spMk id="19" creationId="{3552BBF0-9577-4514-B163-3F38957F4B3E}"/>
          </ac:spMkLst>
        </pc:spChg>
        <pc:spChg chg="del mod">
          <ac:chgData name="Calvin Iost" userId="2e918ae95cf3805c" providerId="LiveId" clId="{92E7975B-09EF-48E5-89B7-B533ACF98E61}" dt="2022-04-29T19:45:14.109" v="2855" actId="478"/>
          <ac:spMkLst>
            <pc:docMk/>
            <pc:sldMk cId="1610062372" sldId="416"/>
            <ac:spMk id="20" creationId="{9B82A03B-67EF-4C7F-B524-A806899D19A8}"/>
          </ac:spMkLst>
        </pc:spChg>
        <pc:spChg chg="add del mod">
          <ac:chgData name="Calvin Iost" userId="2e918ae95cf3805c" providerId="LiveId" clId="{92E7975B-09EF-48E5-89B7-B533ACF98E61}" dt="2022-04-29T19:46:21.592" v="2861"/>
          <ac:spMkLst>
            <pc:docMk/>
            <pc:sldMk cId="1610062372" sldId="416"/>
            <ac:spMk id="21" creationId="{D3488970-85A2-4995-B717-B5902D3F2B68}"/>
          </ac:spMkLst>
        </pc:spChg>
        <pc:spChg chg="mod">
          <ac:chgData name="Calvin Iost" userId="2e918ae95cf3805c" providerId="LiveId" clId="{92E7975B-09EF-48E5-89B7-B533ACF98E61}" dt="2022-04-29T19:42:59.578" v="2815" actId="20577"/>
          <ac:spMkLst>
            <pc:docMk/>
            <pc:sldMk cId="1610062372" sldId="416"/>
            <ac:spMk id="22" creationId="{C2DC81F3-6EE8-4C28-9A7C-9B95EF82FEEF}"/>
          </ac:spMkLst>
        </pc:spChg>
        <pc:spChg chg="add del mod">
          <ac:chgData name="Calvin Iost" userId="2e918ae95cf3805c" providerId="LiveId" clId="{92E7975B-09EF-48E5-89B7-B533ACF98E61}" dt="2022-04-29T19:46:21.592" v="2861"/>
          <ac:spMkLst>
            <pc:docMk/>
            <pc:sldMk cId="1610062372" sldId="416"/>
            <ac:spMk id="23" creationId="{4289A175-5486-457D-9CFF-51DD1319CEA6}"/>
          </ac:spMkLst>
        </pc:spChg>
        <pc:spChg chg="add del mod">
          <ac:chgData name="Calvin Iost" userId="2e918ae95cf3805c" providerId="LiveId" clId="{92E7975B-09EF-48E5-89B7-B533ACF98E61}" dt="2022-04-29T19:46:21.592" v="2861"/>
          <ac:spMkLst>
            <pc:docMk/>
            <pc:sldMk cId="1610062372" sldId="416"/>
            <ac:spMk id="24" creationId="{D07D4189-1473-493D-B4D5-0B2D49597A25}"/>
          </ac:spMkLst>
        </pc:spChg>
        <pc:spChg chg="add del mod">
          <ac:chgData name="Calvin Iost" userId="2e918ae95cf3805c" providerId="LiveId" clId="{92E7975B-09EF-48E5-89B7-B533ACF98E61}" dt="2022-04-29T19:46:21.592" v="2861"/>
          <ac:spMkLst>
            <pc:docMk/>
            <pc:sldMk cId="1610062372" sldId="416"/>
            <ac:spMk id="25" creationId="{F8BDC41F-54CB-4D4D-8402-97DEEF5E0A39}"/>
          </ac:spMkLst>
        </pc:spChg>
        <pc:spChg chg="add del mod">
          <ac:chgData name="Calvin Iost" userId="2e918ae95cf3805c" providerId="LiveId" clId="{92E7975B-09EF-48E5-89B7-B533ACF98E61}" dt="2022-04-29T19:46:21.592" v="2861"/>
          <ac:spMkLst>
            <pc:docMk/>
            <pc:sldMk cId="1610062372" sldId="416"/>
            <ac:spMk id="26" creationId="{D0C468AC-4763-49A0-A79A-2D5CB9AF13ED}"/>
          </ac:spMkLst>
        </pc:spChg>
        <pc:spChg chg="add del mod">
          <ac:chgData name="Calvin Iost" userId="2e918ae95cf3805c" providerId="LiveId" clId="{92E7975B-09EF-48E5-89B7-B533ACF98E61}" dt="2022-04-29T19:46:21.592" v="2861"/>
          <ac:spMkLst>
            <pc:docMk/>
            <pc:sldMk cId="1610062372" sldId="416"/>
            <ac:spMk id="27" creationId="{6A78A4BE-5873-4A29-A07E-D34205A3AC18}"/>
          </ac:spMkLst>
        </pc:spChg>
        <pc:spChg chg="add del mod">
          <ac:chgData name="Calvin Iost" userId="2e918ae95cf3805c" providerId="LiveId" clId="{92E7975B-09EF-48E5-89B7-B533ACF98E61}" dt="2022-04-29T19:46:21.592" v="2861"/>
          <ac:spMkLst>
            <pc:docMk/>
            <pc:sldMk cId="1610062372" sldId="416"/>
            <ac:spMk id="28" creationId="{28C3B24F-01A5-454E-81C4-8DB60BD8D7B1}"/>
          </ac:spMkLst>
        </pc:spChg>
        <pc:spChg chg="add del mod">
          <ac:chgData name="Calvin Iost" userId="2e918ae95cf3805c" providerId="LiveId" clId="{92E7975B-09EF-48E5-89B7-B533ACF98E61}" dt="2022-04-29T19:46:21.592" v="2861"/>
          <ac:spMkLst>
            <pc:docMk/>
            <pc:sldMk cId="1610062372" sldId="416"/>
            <ac:spMk id="29" creationId="{9EDCFAD1-B7A2-4BF7-AEE1-ABE2BFB4AD01}"/>
          </ac:spMkLst>
        </pc:spChg>
        <pc:spChg chg="add del mod">
          <ac:chgData name="Calvin Iost" userId="2e918ae95cf3805c" providerId="LiveId" clId="{92E7975B-09EF-48E5-89B7-B533ACF98E61}" dt="2022-04-29T19:46:21.592" v="2861"/>
          <ac:spMkLst>
            <pc:docMk/>
            <pc:sldMk cId="1610062372" sldId="416"/>
            <ac:spMk id="30" creationId="{E2BA887F-7872-4986-B3DB-DA1CA58E04E3}"/>
          </ac:spMkLst>
        </pc:spChg>
        <pc:spChg chg="add del mod">
          <ac:chgData name="Calvin Iost" userId="2e918ae95cf3805c" providerId="LiveId" clId="{92E7975B-09EF-48E5-89B7-B533ACF98E61}" dt="2022-04-29T19:46:21.592" v="2861"/>
          <ac:spMkLst>
            <pc:docMk/>
            <pc:sldMk cId="1610062372" sldId="416"/>
            <ac:spMk id="31" creationId="{101F08FC-93E2-4DB3-861E-34EDE0EF7A42}"/>
          </ac:spMkLst>
        </pc:spChg>
        <pc:spChg chg="add del mod">
          <ac:chgData name="Calvin Iost" userId="2e918ae95cf3805c" providerId="LiveId" clId="{92E7975B-09EF-48E5-89B7-B533ACF98E61}" dt="2022-04-29T19:46:21.592" v="2861"/>
          <ac:spMkLst>
            <pc:docMk/>
            <pc:sldMk cId="1610062372" sldId="416"/>
            <ac:spMk id="32" creationId="{3D9734F6-017C-4FAB-A777-6FCF8A5EFC11}"/>
          </ac:spMkLst>
        </pc:spChg>
        <pc:spChg chg="add del mod">
          <ac:chgData name="Calvin Iost" userId="2e918ae95cf3805c" providerId="LiveId" clId="{92E7975B-09EF-48E5-89B7-B533ACF98E61}" dt="2022-04-29T19:46:21.592" v="2861"/>
          <ac:spMkLst>
            <pc:docMk/>
            <pc:sldMk cId="1610062372" sldId="416"/>
            <ac:spMk id="33" creationId="{778BC3C5-B039-4DB7-A54C-F7E389894248}"/>
          </ac:spMkLst>
        </pc:spChg>
        <pc:spChg chg="add del mod">
          <ac:chgData name="Calvin Iost" userId="2e918ae95cf3805c" providerId="LiveId" clId="{92E7975B-09EF-48E5-89B7-B533ACF98E61}" dt="2022-04-29T19:46:21.592" v="2861"/>
          <ac:spMkLst>
            <pc:docMk/>
            <pc:sldMk cId="1610062372" sldId="416"/>
            <ac:spMk id="34" creationId="{BF7215E7-A935-4B38-A9A1-9DBDF23615C4}"/>
          </ac:spMkLst>
        </pc:spChg>
        <pc:spChg chg="add del mod">
          <ac:chgData name="Calvin Iost" userId="2e918ae95cf3805c" providerId="LiveId" clId="{92E7975B-09EF-48E5-89B7-B533ACF98E61}" dt="2022-04-29T19:46:21.592" v="2861"/>
          <ac:spMkLst>
            <pc:docMk/>
            <pc:sldMk cId="1610062372" sldId="416"/>
            <ac:spMk id="35" creationId="{31EE077F-6B7D-481F-855B-E712D94751D3}"/>
          </ac:spMkLst>
        </pc:spChg>
        <pc:spChg chg="add del mod">
          <ac:chgData name="Calvin Iost" userId="2e918ae95cf3805c" providerId="LiveId" clId="{92E7975B-09EF-48E5-89B7-B533ACF98E61}" dt="2022-04-29T19:46:21.592" v="2861"/>
          <ac:spMkLst>
            <pc:docMk/>
            <pc:sldMk cId="1610062372" sldId="416"/>
            <ac:spMk id="36" creationId="{0395F3C8-B29D-4235-91AD-18D27D3ED2BD}"/>
          </ac:spMkLst>
        </pc:spChg>
        <pc:spChg chg="add del mod">
          <ac:chgData name="Calvin Iost" userId="2e918ae95cf3805c" providerId="LiveId" clId="{92E7975B-09EF-48E5-89B7-B533ACF98E61}" dt="2022-04-29T19:46:21.592" v="2861"/>
          <ac:spMkLst>
            <pc:docMk/>
            <pc:sldMk cId="1610062372" sldId="416"/>
            <ac:spMk id="37" creationId="{3FF07EA4-5BBE-482C-B1BE-43521B2124E8}"/>
          </ac:spMkLst>
        </pc:spChg>
        <pc:spChg chg="add del mod">
          <ac:chgData name="Calvin Iost" userId="2e918ae95cf3805c" providerId="LiveId" clId="{92E7975B-09EF-48E5-89B7-B533ACF98E61}" dt="2022-04-29T19:46:21.592" v="2861"/>
          <ac:spMkLst>
            <pc:docMk/>
            <pc:sldMk cId="1610062372" sldId="416"/>
            <ac:spMk id="38" creationId="{370E4606-888F-4425-9FC8-5E3E979FCA85}"/>
          </ac:spMkLst>
        </pc:spChg>
        <pc:spChg chg="add del mod">
          <ac:chgData name="Calvin Iost" userId="2e918ae95cf3805c" providerId="LiveId" clId="{92E7975B-09EF-48E5-89B7-B533ACF98E61}" dt="2022-04-29T19:46:21.592" v="2861"/>
          <ac:spMkLst>
            <pc:docMk/>
            <pc:sldMk cId="1610062372" sldId="416"/>
            <ac:spMk id="39" creationId="{51DB5B74-0254-4058-B3F6-73A61BEB2764}"/>
          </ac:spMkLst>
        </pc:spChg>
        <pc:spChg chg="add del mod">
          <ac:chgData name="Calvin Iost" userId="2e918ae95cf3805c" providerId="LiveId" clId="{92E7975B-09EF-48E5-89B7-B533ACF98E61}" dt="2022-04-29T19:46:21.592" v="2861"/>
          <ac:spMkLst>
            <pc:docMk/>
            <pc:sldMk cId="1610062372" sldId="416"/>
            <ac:spMk id="40" creationId="{A29A9EFB-E0C9-4F3A-9507-306D71873DB2}"/>
          </ac:spMkLst>
        </pc:spChg>
        <pc:spChg chg="add mod">
          <ac:chgData name="Calvin Iost" userId="2e918ae95cf3805c" providerId="LiveId" clId="{92E7975B-09EF-48E5-89B7-B533ACF98E61}" dt="2022-04-29T19:46:21.601" v="2862"/>
          <ac:spMkLst>
            <pc:docMk/>
            <pc:sldMk cId="1610062372" sldId="416"/>
            <ac:spMk id="41" creationId="{10E7F7F6-A0CD-4BCE-BD73-01F268CECC04}"/>
          </ac:spMkLst>
        </pc:spChg>
        <pc:spChg chg="add mod">
          <ac:chgData name="Calvin Iost" userId="2e918ae95cf3805c" providerId="LiveId" clId="{92E7975B-09EF-48E5-89B7-B533ACF98E61}" dt="2022-04-29T19:46:21.601" v="2862"/>
          <ac:spMkLst>
            <pc:docMk/>
            <pc:sldMk cId="1610062372" sldId="416"/>
            <ac:spMk id="42" creationId="{60BB00EE-1642-4FD8-910E-1899A92963A8}"/>
          </ac:spMkLst>
        </pc:spChg>
        <pc:spChg chg="add mod">
          <ac:chgData name="Calvin Iost" userId="2e918ae95cf3805c" providerId="LiveId" clId="{92E7975B-09EF-48E5-89B7-B533ACF98E61}" dt="2022-04-29T19:46:21.601" v="2862"/>
          <ac:spMkLst>
            <pc:docMk/>
            <pc:sldMk cId="1610062372" sldId="416"/>
            <ac:spMk id="43" creationId="{D503883E-F594-4900-B055-B6769112D305}"/>
          </ac:spMkLst>
        </pc:spChg>
        <pc:spChg chg="add mod">
          <ac:chgData name="Calvin Iost" userId="2e918ae95cf3805c" providerId="LiveId" clId="{92E7975B-09EF-48E5-89B7-B533ACF98E61}" dt="2022-04-29T19:46:21.601" v="2862"/>
          <ac:spMkLst>
            <pc:docMk/>
            <pc:sldMk cId="1610062372" sldId="416"/>
            <ac:spMk id="44" creationId="{6CD0127A-1FE2-4113-BA62-5D008CD6C96B}"/>
          </ac:spMkLst>
        </pc:spChg>
        <pc:spChg chg="add mod">
          <ac:chgData name="Calvin Iost" userId="2e918ae95cf3805c" providerId="LiveId" clId="{92E7975B-09EF-48E5-89B7-B533ACF98E61}" dt="2022-04-29T19:46:21.601" v="2862"/>
          <ac:spMkLst>
            <pc:docMk/>
            <pc:sldMk cId="1610062372" sldId="416"/>
            <ac:spMk id="45" creationId="{6624079C-F6A6-4A02-991B-4D7525C36AD1}"/>
          </ac:spMkLst>
        </pc:spChg>
        <pc:spChg chg="add mod">
          <ac:chgData name="Calvin Iost" userId="2e918ae95cf3805c" providerId="LiveId" clId="{92E7975B-09EF-48E5-89B7-B533ACF98E61}" dt="2022-04-29T19:46:21.601" v="2862"/>
          <ac:spMkLst>
            <pc:docMk/>
            <pc:sldMk cId="1610062372" sldId="416"/>
            <ac:spMk id="46" creationId="{265D2FCE-B851-497C-9E28-5F18E381C134}"/>
          </ac:spMkLst>
        </pc:spChg>
        <pc:spChg chg="add mod">
          <ac:chgData name="Calvin Iost" userId="2e918ae95cf3805c" providerId="LiveId" clId="{92E7975B-09EF-48E5-89B7-B533ACF98E61}" dt="2022-04-29T19:46:21.601" v="2862"/>
          <ac:spMkLst>
            <pc:docMk/>
            <pc:sldMk cId="1610062372" sldId="416"/>
            <ac:spMk id="47" creationId="{9438F8BF-36D9-4485-83F5-0CA441E2C27E}"/>
          </ac:spMkLst>
        </pc:spChg>
        <pc:spChg chg="add mod">
          <ac:chgData name="Calvin Iost" userId="2e918ae95cf3805c" providerId="LiveId" clId="{92E7975B-09EF-48E5-89B7-B533ACF98E61}" dt="2022-04-29T19:46:21.601" v="2862"/>
          <ac:spMkLst>
            <pc:docMk/>
            <pc:sldMk cId="1610062372" sldId="416"/>
            <ac:spMk id="48" creationId="{5F5105C8-22A7-41CF-A9D4-C30747037152}"/>
          </ac:spMkLst>
        </pc:spChg>
        <pc:spChg chg="add mod">
          <ac:chgData name="Calvin Iost" userId="2e918ae95cf3805c" providerId="LiveId" clId="{92E7975B-09EF-48E5-89B7-B533ACF98E61}" dt="2022-04-29T19:46:21.601" v="2862"/>
          <ac:spMkLst>
            <pc:docMk/>
            <pc:sldMk cId="1610062372" sldId="416"/>
            <ac:spMk id="49" creationId="{AEB4E2A7-0662-4960-AE72-FE0726BF91F8}"/>
          </ac:spMkLst>
        </pc:spChg>
        <pc:spChg chg="add mod">
          <ac:chgData name="Calvin Iost" userId="2e918ae95cf3805c" providerId="LiveId" clId="{92E7975B-09EF-48E5-89B7-B533ACF98E61}" dt="2022-04-29T19:46:21.601" v="2862"/>
          <ac:spMkLst>
            <pc:docMk/>
            <pc:sldMk cId="1610062372" sldId="416"/>
            <ac:spMk id="50" creationId="{47E27896-98F2-43AA-AC62-2F39A4511254}"/>
          </ac:spMkLst>
        </pc:spChg>
        <pc:spChg chg="add mod">
          <ac:chgData name="Calvin Iost" userId="2e918ae95cf3805c" providerId="LiveId" clId="{92E7975B-09EF-48E5-89B7-B533ACF98E61}" dt="2022-04-29T19:46:21.601" v="2862"/>
          <ac:spMkLst>
            <pc:docMk/>
            <pc:sldMk cId="1610062372" sldId="416"/>
            <ac:spMk id="51" creationId="{B3BE8EFF-481D-42FA-A905-39707D8DF3CE}"/>
          </ac:spMkLst>
        </pc:spChg>
        <pc:spChg chg="add mod">
          <ac:chgData name="Calvin Iost" userId="2e918ae95cf3805c" providerId="LiveId" clId="{92E7975B-09EF-48E5-89B7-B533ACF98E61}" dt="2022-04-29T19:46:21.601" v="2862"/>
          <ac:spMkLst>
            <pc:docMk/>
            <pc:sldMk cId="1610062372" sldId="416"/>
            <ac:spMk id="52" creationId="{4C71E5C5-0C66-446E-A0E2-BC802925F793}"/>
          </ac:spMkLst>
        </pc:spChg>
        <pc:spChg chg="add mod">
          <ac:chgData name="Calvin Iost" userId="2e918ae95cf3805c" providerId="LiveId" clId="{92E7975B-09EF-48E5-89B7-B533ACF98E61}" dt="2022-04-29T19:46:21.601" v="2862"/>
          <ac:spMkLst>
            <pc:docMk/>
            <pc:sldMk cId="1610062372" sldId="416"/>
            <ac:spMk id="53" creationId="{3B3DA687-5D8D-4EF7-9BD3-1F170B7A9E55}"/>
          </ac:spMkLst>
        </pc:spChg>
        <pc:spChg chg="add mod">
          <ac:chgData name="Calvin Iost" userId="2e918ae95cf3805c" providerId="LiveId" clId="{92E7975B-09EF-48E5-89B7-B533ACF98E61}" dt="2022-04-29T19:46:21.601" v="2862"/>
          <ac:spMkLst>
            <pc:docMk/>
            <pc:sldMk cId="1610062372" sldId="416"/>
            <ac:spMk id="54" creationId="{C7B2564F-5E11-4D2A-8618-FC329A69D762}"/>
          </ac:spMkLst>
        </pc:spChg>
        <pc:spChg chg="add mod">
          <ac:chgData name="Calvin Iost" userId="2e918ae95cf3805c" providerId="LiveId" clId="{92E7975B-09EF-48E5-89B7-B533ACF98E61}" dt="2022-04-29T19:46:21.601" v="2862"/>
          <ac:spMkLst>
            <pc:docMk/>
            <pc:sldMk cId="1610062372" sldId="416"/>
            <ac:spMk id="55" creationId="{33438BED-AC4B-490F-9738-54583A377B64}"/>
          </ac:spMkLst>
        </pc:spChg>
        <pc:spChg chg="add mod">
          <ac:chgData name="Calvin Iost" userId="2e918ae95cf3805c" providerId="LiveId" clId="{92E7975B-09EF-48E5-89B7-B533ACF98E61}" dt="2022-04-29T19:46:21.601" v="2862"/>
          <ac:spMkLst>
            <pc:docMk/>
            <pc:sldMk cId="1610062372" sldId="416"/>
            <ac:spMk id="56" creationId="{2761A74E-FAC2-4AB0-BA34-D7C1226ED140}"/>
          </ac:spMkLst>
        </pc:spChg>
        <pc:spChg chg="add mod">
          <ac:chgData name="Calvin Iost" userId="2e918ae95cf3805c" providerId="LiveId" clId="{92E7975B-09EF-48E5-89B7-B533ACF98E61}" dt="2022-04-29T19:52:59.651" v="3073" actId="403"/>
          <ac:spMkLst>
            <pc:docMk/>
            <pc:sldMk cId="1610062372" sldId="416"/>
            <ac:spMk id="57" creationId="{1FEFB82A-8507-46FD-95A5-BCB2A627BA6E}"/>
          </ac:spMkLst>
        </pc:spChg>
        <pc:spChg chg="add mod">
          <ac:chgData name="Calvin Iost" userId="2e918ae95cf3805c" providerId="LiveId" clId="{92E7975B-09EF-48E5-89B7-B533ACF98E61}" dt="2022-04-29T19:53:07.110" v="3075" actId="1076"/>
          <ac:spMkLst>
            <pc:docMk/>
            <pc:sldMk cId="1610062372" sldId="416"/>
            <ac:spMk id="58" creationId="{A5B23200-1796-4089-A2D8-AF783493F2FA}"/>
          </ac:spMkLst>
        </pc:spChg>
        <pc:spChg chg="add mod">
          <ac:chgData name="Calvin Iost" userId="2e918ae95cf3805c" providerId="LiveId" clId="{92E7975B-09EF-48E5-89B7-B533ACF98E61}" dt="2022-04-29T19:52:59.651" v="3073" actId="403"/>
          <ac:spMkLst>
            <pc:docMk/>
            <pc:sldMk cId="1610062372" sldId="416"/>
            <ac:spMk id="59" creationId="{4805083E-109B-4694-9582-1D988B74FB6B}"/>
          </ac:spMkLst>
        </pc:spChg>
        <pc:spChg chg="add mod">
          <ac:chgData name="Calvin Iost" userId="2e918ae95cf3805c" providerId="LiveId" clId="{92E7975B-09EF-48E5-89B7-B533ACF98E61}" dt="2022-04-29T19:52:59.651" v="3073" actId="403"/>
          <ac:spMkLst>
            <pc:docMk/>
            <pc:sldMk cId="1610062372" sldId="416"/>
            <ac:spMk id="60" creationId="{B836C343-6195-4C5C-885D-D9880935B7C3}"/>
          </ac:spMkLst>
        </pc:spChg>
        <pc:spChg chg="add mod">
          <ac:chgData name="Calvin Iost" userId="2e918ae95cf3805c" providerId="LiveId" clId="{92E7975B-09EF-48E5-89B7-B533ACF98E61}" dt="2022-04-29T19:53:03.843" v="3074" actId="1076"/>
          <ac:spMkLst>
            <pc:docMk/>
            <pc:sldMk cId="1610062372" sldId="416"/>
            <ac:spMk id="61" creationId="{E7BD55C2-A913-434C-868B-A89E66C206D7}"/>
          </ac:spMkLst>
        </pc:spChg>
        <pc:spChg chg="mod">
          <ac:chgData name="Calvin Iost" userId="2e918ae95cf3805c" providerId="LiveId" clId="{92E7975B-09EF-48E5-89B7-B533ACF98E61}" dt="2022-04-29T19:47:47.538" v="2876" actId="1076"/>
          <ac:spMkLst>
            <pc:docMk/>
            <pc:sldMk cId="1610062372" sldId="416"/>
            <ac:spMk id="193" creationId="{00000000-0000-0000-0000-000000000000}"/>
          </ac:spMkLst>
        </pc:spChg>
        <pc:grpChg chg="del">
          <ac:chgData name="Calvin Iost" userId="2e918ae95cf3805c" providerId="LiveId" clId="{92E7975B-09EF-48E5-89B7-B533ACF98E61}" dt="2022-04-29T19:42:13.394" v="2801" actId="478"/>
          <ac:grpSpMkLst>
            <pc:docMk/>
            <pc:sldMk cId="1610062372" sldId="416"/>
            <ac:grpSpMk id="189" creationId="{00000000-0000-0000-0000-000000000000}"/>
          </ac:grpSpMkLst>
        </pc:grpChg>
        <pc:picChg chg="del">
          <ac:chgData name="Calvin Iost" userId="2e918ae95cf3805c" providerId="LiveId" clId="{92E7975B-09EF-48E5-89B7-B533ACF98E61}" dt="2022-04-29T19:41:38.474" v="2797" actId="478"/>
          <ac:picMkLst>
            <pc:docMk/>
            <pc:sldMk cId="1610062372" sldId="416"/>
            <ac:picMk id="7" creationId="{E741541C-9405-4D81-8C39-7762E74EFF93}"/>
          </ac:picMkLst>
        </pc:picChg>
        <pc:picChg chg="mod">
          <ac:chgData name="Calvin Iost" userId="2e918ae95cf3805c" providerId="LiveId" clId="{92E7975B-09EF-48E5-89B7-B533ACF98E61}" dt="2022-04-29T19:48:53.244" v="2877"/>
          <ac:picMkLst>
            <pc:docMk/>
            <pc:sldMk cId="1610062372" sldId="416"/>
            <ac:picMk id="188" creationId="{00000000-0000-0000-0000-000000000000}"/>
          </ac:picMkLst>
        </pc:picChg>
      </pc:sldChg>
      <pc:sldChg chg="addSp delSp modSp add mod">
        <pc:chgData name="Calvin Iost" userId="2e918ae95cf3805c" providerId="LiveId" clId="{92E7975B-09EF-48E5-89B7-B533ACF98E61}" dt="2022-04-30T13:57:22.497" v="3777"/>
        <pc:sldMkLst>
          <pc:docMk/>
          <pc:sldMk cId="3792039386" sldId="417"/>
        </pc:sldMkLst>
        <pc:spChg chg="add del mod">
          <ac:chgData name="Calvin Iost" userId="2e918ae95cf3805c" providerId="LiveId" clId="{92E7975B-09EF-48E5-89B7-B533ACF98E61}" dt="2022-04-30T13:57:22.497" v="3777"/>
          <ac:spMkLst>
            <pc:docMk/>
            <pc:sldMk cId="3792039386" sldId="417"/>
            <ac:spMk id="28" creationId="{166D7384-2753-7E2F-DAFD-D36FF1057628}"/>
          </ac:spMkLst>
        </pc:spChg>
        <pc:spChg chg="add del mod">
          <ac:chgData name="Calvin Iost" userId="2e918ae95cf3805c" providerId="LiveId" clId="{92E7975B-09EF-48E5-89B7-B533ACF98E61}" dt="2022-04-29T20:06:41.588" v="3136"/>
          <ac:spMkLst>
            <pc:docMk/>
            <pc:sldMk cId="3792039386" sldId="417"/>
            <ac:spMk id="29" creationId="{0D81867B-1AA0-4F6E-8BE2-D946B448939E}"/>
          </ac:spMkLst>
        </pc:spChg>
        <pc:spChg chg="add del mod">
          <ac:chgData name="Calvin Iost" userId="2e918ae95cf3805c" providerId="LiveId" clId="{92E7975B-09EF-48E5-89B7-B533ACF98E61}" dt="2022-04-29T20:06:41.588" v="3136"/>
          <ac:spMkLst>
            <pc:docMk/>
            <pc:sldMk cId="3792039386" sldId="417"/>
            <ac:spMk id="30" creationId="{121EB949-A690-43EF-A8CF-84DFA16E87D3}"/>
          </ac:spMkLst>
        </pc:spChg>
        <pc:spChg chg="add del mod">
          <ac:chgData name="Calvin Iost" userId="2e918ae95cf3805c" providerId="LiveId" clId="{92E7975B-09EF-48E5-89B7-B533ACF98E61}" dt="2022-04-29T20:06:41.588" v="3136"/>
          <ac:spMkLst>
            <pc:docMk/>
            <pc:sldMk cId="3792039386" sldId="417"/>
            <ac:spMk id="31" creationId="{89A1236B-C07C-470B-9EDC-F3E0EA834878}"/>
          </ac:spMkLst>
        </pc:spChg>
        <pc:spChg chg="add del mod">
          <ac:chgData name="Calvin Iost" userId="2e918ae95cf3805c" providerId="LiveId" clId="{92E7975B-09EF-48E5-89B7-B533ACF98E61}" dt="2022-04-29T20:06:41.588" v="3136"/>
          <ac:spMkLst>
            <pc:docMk/>
            <pc:sldMk cId="3792039386" sldId="417"/>
            <ac:spMk id="32" creationId="{68DD3658-BD2A-448A-91E6-8AF345AB94AC}"/>
          </ac:spMkLst>
        </pc:spChg>
        <pc:spChg chg="add del mod">
          <ac:chgData name="Calvin Iost" userId="2e918ae95cf3805c" providerId="LiveId" clId="{92E7975B-09EF-48E5-89B7-B533ACF98E61}" dt="2022-04-29T20:06:41.588" v="3136"/>
          <ac:spMkLst>
            <pc:docMk/>
            <pc:sldMk cId="3792039386" sldId="417"/>
            <ac:spMk id="33" creationId="{7DE3F92F-451F-4EB6-B865-1BA3253DBAA0}"/>
          </ac:spMkLst>
        </pc:spChg>
        <pc:spChg chg="add del mod">
          <ac:chgData name="Calvin Iost" userId="2e918ae95cf3805c" providerId="LiveId" clId="{92E7975B-09EF-48E5-89B7-B533ACF98E61}" dt="2022-04-29T20:06:41.588" v="3136"/>
          <ac:spMkLst>
            <pc:docMk/>
            <pc:sldMk cId="3792039386" sldId="417"/>
            <ac:spMk id="34" creationId="{69C0458A-BDB2-4171-872C-A983E7EE5E56}"/>
          </ac:spMkLst>
        </pc:spChg>
        <pc:spChg chg="add del mod">
          <ac:chgData name="Calvin Iost" userId="2e918ae95cf3805c" providerId="LiveId" clId="{92E7975B-09EF-48E5-89B7-B533ACF98E61}" dt="2022-04-29T20:06:41.588" v="3136"/>
          <ac:spMkLst>
            <pc:docMk/>
            <pc:sldMk cId="3792039386" sldId="417"/>
            <ac:spMk id="35" creationId="{45D32119-CD8B-47EF-B195-95D8C2519468}"/>
          </ac:spMkLst>
        </pc:spChg>
        <pc:spChg chg="add del mod">
          <ac:chgData name="Calvin Iost" userId="2e918ae95cf3805c" providerId="LiveId" clId="{92E7975B-09EF-48E5-89B7-B533ACF98E61}" dt="2022-04-29T20:06:41.588" v="3136"/>
          <ac:spMkLst>
            <pc:docMk/>
            <pc:sldMk cId="3792039386" sldId="417"/>
            <ac:spMk id="36" creationId="{2AB6DC84-02FA-4251-82D7-25D90D10E16D}"/>
          </ac:spMkLst>
        </pc:spChg>
        <pc:spChg chg="add del mod">
          <ac:chgData name="Calvin Iost" userId="2e918ae95cf3805c" providerId="LiveId" clId="{92E7975B-09EF-48E5-89B7-B533ACF98E61}" dt="2022-04-29T20:06:41.588" v="3136"/>
          <ac:spMkLst>
            <pc:docMk/>
            <pc:sldMk cId="3792039386" sldId="417"/>
            <ac:spMk id="37" creationId="{EA76CC4C-7D0D-4F14-8C73-274B7745F78B}"/>
          </ac:spMkLst>
        </pc:spChg>
        <pc:spChg chg="add del mod">
          <ac:chgData name="Calvin Iost" userId="2e918ae95cf3805c" providerId="LiveId" clId="{92E7975B-09EF-48E5-89B7-B533ACF98E61}" dt="2022-04-29T20:06:41.588" v="3136"/>
          <ac:spMkLst>
            <pc:docMk/>
            <pc:sldMk cId="3792039386" sldId="417"/>
            <ac:spMk id="38" creationId="{137B55C1-4FF5-4E01-B1F9-38A143D0F897}"/>
          </ac:spMkLst>
        </pc:spChg>
        <pc:spChg chg="add del mod">
          <ac:chgData name="Calvin Iost" userId="2e918ae95cf3805c" providerId="LiveId" clId="{92E7975B-09EF-48E5-89B7-B533ACF98E61}" dt="2022-04-29T20:06:41.588" v="3136"/>
          <ac:spMkLst>
            <pc:docMk/>
            <pc:sldMk cId="3792039386" sldId="417"/>
            <ac:spMk id="39" creationId="{29962676-235C-4FD1-A6ED-B0CFE9FA2580}"/>
          </ac:spMkLst>
        </pc:spChg>
        <pc:spChg chg="add del mod">
          <ac:chgData name="Calvin Iost" userId="2e918ae95cf3805c" providerId="LiveId" clId="{92E7975B-09EF-48E5-89B7-B533ACF98E61}" dt="2022-04-29T20:06:41.588" v="3136"/>
          <ac:spMkLst>
            <pc:docMk/>
            <pc:sldMk cId="3792039386" sldId="417"/>
            <ac:spMk id="40" creationId="{41071716-CD26-43A8-84A3-80AD6B02E3C5}"/>
          </ac:spMkLst>
        </pc:spChg>
        <pc:spChg chg="del">
          <ac:chgData name="Calvin Iost" userId="2e918ae95cf3805c" providerId="LiveId" clId="{92E7975B-09EF-48E5-89B7-B533ACF98E61}" dt="2022-04-29T20:03:26.145" v="3131" actId="478"/>
          <ac:spMkLst>
            <pc:docMk/>
            <pc:sldMk cId="3792039386" sldId="417"/>
            <ac:spMk id="41" creationId="{10E7F7F6-A0CD-4BCE-BD73-01F268CECC04}"/>
          </ac:spMkLst>
        </pc:spChg>
        <pc:spChg chg="del">
          <ac:chgData name="Calvin Iost" userId="2e918ae95cf3805c" providerId="LiveId" clId="{92E7975B-09EF-48E5-89B7-B533ACF98E61}" dt="2022-04-29T20:03:26.145" v="3131" actId="478"/>
          <ac:spMkLst>
            <pc:docMk/>
            <pc:sldMk cId="3792039386" sldId="417"/>
            <ac:spMk id="42" creationId="{60BB00EE-1642-4FD8-910E-1899A92963A8}"/>
          </ac:spMkLst>
        </pc:spChg>
        <pc:spChg chg="del">
          <ac:chgData name="Calvin Iost" userId="2e918ae95cf3805c" providerId="LiveId" clId="{92E7975B-09EF-48E5-89B7-B533ACF98E61}" dt="2022-04-29T20:03:26.145" v="3131" actId="478"/>
          <ac:spMkLst>
            <pc:docMk/>
            <pc:sldMk cId="3792039386" sldId="417"/>
            <ac:spMk id="43" creationId="{D503883E-F594-4900-B055-B6769112D305}"/>
          </ac:spMkLst>
        </pc:spChg>
        <pc:spChg chg="del">
          <ac:chgData name="Calvin Iost" userId="2e918ae95cf3805c" providerId="LiveId" clId="{92E7975B-09EF-48E5-89B7-B533ACF98E61}" dt="2022-04-29T20:03:26.145" v="3131" actId="478"/>
          <ac:spMkLst>
            <pc:docMk/>
            <pc:sldMk cId="3792039386" sldId="417"/>
            <ac:spMk id="44" creationId="{6CD0127A-1FE2-4113-BA62-5D008CD6C96B}"/>
          </ac:spMkLst>
        </pc:spChg>
        <pc:spChg chg="del">
          <ac:chgData name="Calvin Iost" userId="2e918ae95cf3805c" providerId="LiveId" clId="{92E7975B-09EF-48E5-89B7-B533ACF98E61}" dt="2022-04-29T20:03:26.145" v="3131" actId="478"/>
          <ac:spMkLst>
            <pc:docMk/>
            <pc:sldMk cId="3792039386" sldId="417"/>
            <ac:spMk id="45" creationId="{6624079C-F6A6-4A02-991B-4D7525C36AD1}"/>
          </ac:spMkLst>
        </pc:spChg>
        <pc:spChg chg="del">
          <ac:chgData name="Calvin Iost" userId="2e918ae95cf3805c" providerId="LiveId" clId="{92E7975B-09EF-48E5-89B7-B533ACF98E61}" dt="2022-04-29T20:03:26.145" v="3131" actId="478"/>
          <ac:spMkLst>
            <pc:docMk/>
            <pc:sldMk cId="3792039386" sldId="417"/>
            <ac:spMk id="46" creationId="{265D2FCE-B851-497C-9E28-5F18E381C134}"/>
          </ac:spMkLst>
        </pc:spChg>
        <pc:spChg chg="del">
          <ac:chgData name="Calvin Iost" userId="2e918ae95cf3805c" providerId="LiveId" clId="{92E7975B-09EF-48E5-89B7-B533ACF98E61}" dt="2022-04-29T20:03:26.145" v="3131" actId="478"/>
          <ac:spMkLst>
            <pc:docMk/>
            <pc:sldMk cId="3792039386" sldId="417"/>
            <ac:spMk id="47" creationId="{9438F8BF-36D9-4485-83F5-0CA441E2C27E}"/>
          </ac:spMkLst>
        </pc:spChg>
        <pc:spChg chg="del">
          <ac:chgData name="Calvin Iost" userId="2e918ae95cf3805c" providerId="LiveId" clId="{92E7975B-09EF-48E5-89B7-B533ACF98E61}" dt="2022-04-29T20:03:26.145" v="3131" actId="478"/>
          <ac:spMkLst>
            <pc:docMk/>
            <pc:sldMk cId="3792039386" sldId="417"/>
            <ac:spMk id="48" creationId="{5F5105C8-22A7-41CF-A9D4-C30747037152}"/>
          </ac:spMkLst>
        </pc:spChg>
        <pc:spChg chg="del">
          <ac:chgData name="Calvin Iost" userId="2e918ae95cf3805c" providerId="LiveId" clId="{92E7975B-09EF-48E5-89B7-B533ACF98E61}" dt="2022-04-29T20:03:26.145" v="3131" actId="478"/>
          <ac:spMkLst>
            <pc:docMk/>
            <pc:sldMk cId="3792039386" sldId="417"/>
            <ac:spMk id="49" creationId="{AEB4E2A7-0662-4960-AE72-FE0726BF91F8}"/>
          </ac:spMkLst>
        </pc:spChg>
        <pc:spChg chg="del">
          <ac:chgData name="Calvin Iost" userId="2e918ae95cf3805c" providerId="LiveId" clId="{92E7975B-09EF-48E5-89B7-B533ACF98E61}" dt="2022-04-29T20:03:26.145" v="3131" actId="478"/>
          <ac:spMkLst>
            <pc:docMk/>
            <pc:sldMk cId="3792039386" sldId="417"/>
            <ac:spMk id="50" creationId="{47E27896-98F2-43AA-AC62-2F39A4511254}"/>
          </ac:spMkLst>
        </pc:spChg>
        <pc:spChg chg="del">
          <ac:chgData name="Calvin Iost" userId="2e918ae95cf3805c" providerId="LiveId" clId="{92E7975B-09EF-48E5-89B7-B533ACF98E61}" dt="2022-04-29T20:03:26.145" v="3131" actId="478"/>
          <ac:spMkLst>
            <pc:docMk/>
            <pc:sldMk cId="3792039386" sldId="417"/>
            <ac:spMk id="51" creationId="{B3BE8EFF-481D-42FA-A905-39707D8DF3CE}"/>
          </ac:spMkLst>
        </pc:spChg>
        <pc:spChg chg="del">
          <ac:chgData name="Calvin Iost" userId="2e918ae95cf3805c" providerId="LiveId" clId="{92E7975B-09EF-48E5-89B7-B533ACF98E61}" dt="2022-04-29T20:03:26.145" v="3131" actId="478"/>
          <ac:spMkLst>
            <pc:docMk/>
            <pc:sldMk cId="3792039386" sldId="417"/>
            <ac:spMk id="52" creationId="{4C71E5C5-0C66-446E-A0E2-BC802925F793}"/>
          </ac:spMkLst>
        </pc:spChg>
        <pc:spChg chg="del">
          <ac:chgData name="Calvin Iost" userId="2e918ae95cf3805c" providerId="LiveId" clId="{92E7975B-09EF-48E5-89B7-B533ACF98E61}" dt="2022-04-29T20:03:26.145" v="3131" actId="478"/>
          <ac:spMkLst>
            <pc:docMk/>
            <pc:sldMk cId="3792039386" sldId="417"/>
            <ac:spMk id="53" creationId="{3B3DA687-5D8D-4EF7-9BD3-1F170B7A9E55}"/>
          </ac:spMkLst>
        </pc:spChg>
        <pc:spChg chg="del">
          <ac:chgData name="Calvin Iost" userId="2e918ae95cf3805c" providerId="LiveId" clId="{92E7975B-09EF-48E5-89B7-B533ACF98E61}" dt="2022-04-29T20:03:26.145" v="3131" actId="478"/>
          <ac:spMkLst>
            <pc:docMk/>
            <pc:sldMk cId="3792039386" sldId="417"/>
            <ac:spMk id="54" creationId="{C7B2564F-5E11-4D2A-8618-FC329A69D762}"/>
          </ac:spMkLst>
        </pc:spChg>
        <pc:spChg chg="del">
          <ac:chgData name="Calvin Iost" userId="2e918ae95cf3805c" providerId="LiveId" clId="{92E7975B-09EF-48E5-89B7-B533ACF98E61}" dt="2022-04-29T20:03:26.145" v="3131" actId="478"/>
          <ac:spMkLst>
            <pc:docMk/>
            <pc:sldMk cId="3792039386" sldId="417"/>
            <ac:spMk id="55" creationId="{33438BED-AC4B-490F-9738-54583A377B64}"/>
          </ac:spMkLst>
        </pc:spChg>
        <pc:spChg chg="del">
          <ac:chgData name="Calvin Iost" userId="2e918ae95cf3805c" providerId="LiveId" clId="{92E7975B-09EF-48E5-89B7-B533ACF98E61}" dt="2022-04-29T20:03:26.145" v="3131" actId="478"/>
          <ac:spMkLst>
            <pc:docMk/>
            <pc:sldMk cId="3792039386" sldId="417"/>
            <ac:spMk id="56" creationId="{2761A74E-FAC2-4AB0-BA34-D7C1226ED140}"/>
          </ac:spMkLst>
        </pc:spChg>
        <pc:spChg chg="del">
          <ac:chgData name="Calvin Iost" userId="2e918ae95cf3805c" providerId="LiveId" clId="{92E7975B-09EF-48E5-89B7-B533ACF98E61}" dt="2022-04-29T20:03:26.145" v="3131" actId="478"/>
          <ac:spMkLst>
            <pc:docMk/>
            <pc:sldMk cId="3792039386" sldId="417"/>
            <ac:spMk id="57" creationId="{1FEFB82A-8507-46FD-95A5-BCB2A627BA6E}"/>
          </ac:spMkLst>
        </pc:spChg>
        <pc:spChg chg="del">
          <ac:chgData name="Calvin Iost" userId="2e918ae95cf3805c" providerId="LiveId" clId="{92E7975B-09EF-48E5-89B7-B533ACF98E61}" dt="2022-04-29T20:03:26.145" v="3131" actId="478"/>
          <ac:spMkLst>
            <pc:docMk/>
            <pc:sldMk cId="3792039386" sldId="417"/>
            <ac:spMk id="58" creationId="{A5B23200-1796-4089-A2D8-AF783493F2FA}"/>
          </ac:spMkLst>
        </pc:spChg>
        <pc:spChg chg="del">
          <ac:chgData name="Calvin Iost" userId="2e918ae95cf3805c" providerId="LiveId" clId="{92E7975B-09EF-48E5-89B7-B533ACF98E61}" dt="2022-04-29T20:03:26.145" v="3131" actId="478"/>
          <ac:spMkLst>
            <pc:docMk/>
            <pc:sldMk cId="3792039386" sldId="417"/>
            <ac:spMk id="59" creationId="{4805083E-109B-4694-9582-1D988B74FB6B}"/>
          </ac:spMkLst>
        </pc:spChg>
        <pc:spChg chg="del">
          <ac:chgData name="Calvin Iost" userId="2e918ae95cf3805c" providerId="LiveId" clId="{92E7975B-09EF-48E5-89B7-B533ACF98E61}" dt="2022-04-29T20:03:26.145" v="3131" actId="478"/>
          <ac:spMkLst>
            <pc:docMk/>
            <pc:sldMk cId="3792039386" sldId="417"/>
            <ac:spMk id="60" creationId="{B836C343-6195-4C5C-885D-D9880935B7C3}"/>
          </ac:spMkLst>
        </pc:spChg>
        <pc:spChg chg="del">
          <ac:chgData name="Calvin Iost" userId="2e918ae95cf3805c" providerId="LiveId" clId="{92E7975B-09EF-48E5-89B7-B533ACF98E61}" dt="2022-04-29T20:03:26.145" v="3131" actId="478"/>
          <ac:spMkLst>
            <pc:docMk/>
            <pc:sldMk cId="3792039386" sldId="417"/>
            <ac:spMk id="61" creationId="{E7BD55C2-A913-434C-868B-A89E66C206D7}"/>
          </ac:spMkLst>
        </pc:spChg>
        <pc:spChg chg="add del mod">
          <ac:chgData name="Calvin Iost" userId="2e918ae95cf3805c" providerId="LiveId" clId="{92E7975B-09EF-48E5-89B7-B533ACF98E61}" dt="2022-04-29T20:06:41.588" v="3136"/>
          <ac:spMkLst>
            <pc:docMk/>
            <pc:sldMk cId="3792039386" sldId="417"/>
            <ac:spMk id="62" creationId="{D726C7F8-A981-4E02-AFF6-1757AD3376EE}"/>
          </ac:spMkLst>
        </pc:spChg>
        <pc:spChg chg="add del mod">
          <ac:chgData name="Calvin Iost" userId="2e918ae95cf3805c" providerId="LiveId" clId="{92E7975B-09EF-48E5-89B7-B533ACF98E61}" dt="2022-04-29T20:06:41.588" v="3136"/>
          <ac:spMkLst>
            <pc:docMk/>
            <pc:sldMk cId="3792039386" sldId="417"/>
            <ac:spMk id="63" creationId="{F45C8B55-6DBB-4171-9346-9306BFBA3EC3}"/>
          </ac:spMkLst>
        </pc:spChg>
        <pc:spChg chg="add del mod">
          <ac:chgData name="Calvin Iost" userId="2e918ae95cf3805c" providerId="LiveId" clId="{92E7975B-09EF-48E5-89B7-B533ACF98E61}" dt="2022-04-29T20:06:41.588" v="3136"/>
          <ac:spMkLst>
            <pc:docMk/>
            <pc:sldMk cId="3792039386" sldId="417"/>
            <ac:spMk id="64" creationId="{B2E9110F-C744-40B0-AE85-6668E31FAAD4}"/>
          </ac:spMkLst>
        </pc:spChg>
        <pc:spChg chg="add del mod">
          <ac:chgData name="Calvin Iost" userId="2e918ae95cf3805c" providerId="LiveId" clId="{92E7975B-09EF-48E5-89B7-B533ACF98E61}" dt="2022-04-29T20:06:41.588" v="3136"/>
          <ac:spMkLst>
            <pc:docMk/>
            <pc:sldMk cId="3792039386" sldId="417"/>
            <ac:spMk id="65" creationId="{06871F12-2DD5-40FD-8B63-02CC8C7365ED}"/>
          </ac:spMkLst>
        </pc:spChg>
        <pc:spChg chg="add del mod">
          <ac:chgData name="Calvin Iost" userId="2e918ae95cf3805c" providerId="LiveId" clId="{92E7975B-09EF-48E5-89B7-B533ACF98E61}" dt="2022-04-29T20:06:41.588" v="3136"/>
          <ac:spMkLst>
            <pc:docMk/>
            <pc:sldMk cId="3792039386" sldId="417"/>
            <ac:spMk id="66" creationId="{A0465727-7CEE-4C5F-85AE-3EF3447E30D7}"/>
          </ac:spMkLst>
        </pc:spChg>
        <pc:spChg chg="add del mod">
          <ac:chgData name="Calvin Iost" userId="2e918ae95cf3805c" providerId="LiveId" clId="{92E7975B-09EF-48E5-89B7-B533ACF98E61}" dt="2022-04-29T20:06:41.588" v="3136"/>
          <ac:spMkLst>
            <pc:docMk/>
            <pc:sldMk cId="3792039386" sldId="417"/>
            <ac:spMk id="67" creationId="{2A7098C6-3D4A-4A9B-B3FB-A7591E967476}"/>
          </ac:spMkLst>
        </pc:spChg>
        <pc:spChg chg="add del mod">
          <ac:chgData name="Calvin Iost" userId="2e918ae95cf3805c" providerId="LiveId" clId="{92E7975B-09EF-48E5-89B7-B533ACF98E61}" dt="2022-04-29T20:06:41.588" v="3136"/>
          <ac:spMkLst>
            <pc:docMk/>
            <pc:sldMk cId="3792039386" sldId="417"/>
            <ac:spMk id="68" creationId="{7F207618-3C74-4390-BB4B-2AF6A904FA9A}"/>
          </ac:spMkLst>
        </pc:spChg>
        <pc:spChg chg="add del mod">
          <ac:chgData name="Calvin Iost" userId="2e918ae95cf3805c" providerId="LiveId" clId="{92E7975B-09EF-48E5-89B7-B533ACF98E61}" dt="2022-04-29T20:06:41.588" v="3136"/>
          <ac:spMkLst>
            <pc:docMk/>
            <pc:sldMk cId="3792039386" sldId="417"/>
            <ac:spMk id="69" creationId="{6433EF62-DD7D-4413-AC54-56592343A3F2}"/>
          </ac:spMkLst>
        </pc:spChg>
        <pc:spChg chg="add mod topLvl">
          <ac:chgData name="Calvin Iost" userId="2e918ae95cf3805c" providerId="LiveId" clId="{92E7975B-09EF-48E5-89B7-B533ACF98E61}" dt="2022-04-29T20:06:53.253" v="3142" actId="165"/>
          <ac:spMkLst>
            <pc:docMk/>
            <pc:sldMk cId="3792039386" sldId="417"/>
            <ac:spMk id="70" creationId="{91281898-D37F-4E34-994A-AD2635424EED}"/>
          </ac:spMkLst>
        </pc:spChg>
        <pc:spChg chg="add mod topLvl">
          <ac:chgData name="Calvin Iost" userId="2e918ae95cf3805c" providerId="LiveId" clId="{92E7975B-09EF-48E5-89B7-B533ACF98E61}" dt="2022-04-29T20:06:53.253" v="3142" actId="165"/>
          <ac:spMkLst>
            <pc:docMk/>
            <pc:sldMk cId="3792039386" sldId="417"/>
            <ac:spMk id="71" creationId="{B55FBC6C-83E3-4184-A4DA-A112FD61043D}"/>
          </ac:spMkLst>
        </pc:spChg>
        <pc:spChg chg="add mod topLvl">
          <ac:chgData name="Calvin Iost" userId="2e918ae95cf3805c" providerId="LiveId" clId="{92E7975B-09EF-48E5-89B7-B533ACF98E61}" dt="2022-04-29T20:06:53.253" v="3142" actId="165"/>
          <ac:spMkLst>
            <pc:docMk/>
            <pc:sldMk cId="3792039386" sldId="417"/>
            <ac:spMk id="72" creationId="{3ECB536A-D836-48BD-8A83-93F55490109A}"/>
          </ac:spMkLst>
        </pc:spChg>
        <pc:spChg chg="add mod topLvl">
          <ac:chgData name="Calvin Iost" userId="2e918ae95cf3805c" providerId="LiveId" clId="{92E7975B-09EF-48E5-89B7-B533ACF98E61}" dt="2022-04-29T20:06:53.253" v="3142" actId="165"/>
          <ac:spMkLst>
            <pc:docMk/>
            <pc:sldMk cId="3792039386" sldId="417"/>
            <ac:spMk id="73" creationId="{3C8B056E-D51F-441A-B7BA-ACA67F69107B}"/>
          </ac:spMkLst>
        </pc:spChg>
        <pc:spChg chg="add mod topLvl">
          <ac:chgData name="Calvin Iost" userId="2e918ae95cf3805c" providerId="LiveId" clId="{92E7975B-09EF-48E5-89B7-B533ACF98E61}" dt="2022-04-29T20:06:53.253" v="3142" actId="165"/>
          <ac:spMkLst>
            <pc:docMk/>
            <pc:sldMk cId="3792039386" sldId="417"/>
            <ac:spMk id="74" creationId="{8F9D8009-7E95-419C-A83A-3BF5E7CEF26C}"/>
          </ac:spMkLst>
        </pc:spChg>
        <pc:spChg chg="add mod topLvl">
          <ac:chgData name="Calvin Iost" userId="2e918ae95cf3805c" providerId="LiveId" clId="{92E7975B-09EF-48E5-89B7-B533ACF98E61}" dt="2022-04-29T20:06:53.253" v="3142" actId="165"/>
          <ac:spMkLst>
            <pc:docMk/>
            <pc:sldMk cId="3792039386" sldId="417"/>
            <ac:spMk id="75" creationId="{869F9779-72A3-4AF6-A336-47A43AFD5A93}"/>
          </ac:spMkLst>
        </pc:spChg>
        <pc:spChg chg="add mod topLvl">
          <ac:chgData name="Calvin Iost" userId="2e918ae95cf3805c" providerId="LiveId" clId="{92E7975B-09EF-48E5-89B7-B533ACF98E61}" dt="2022-04-29T20:06:53.253" v="3142" actId="165"/>
          <ac:spMkLst>
            <pc:docMk/>
            <pc:sldMk cId="3792039386" sldId="417"/>
            <ac:spMk id="76" creationId="{CE1A658E-33F8-4560-B661-02C36B89E8A4}"/>
          </ac:spMkLst>
        </pc:spChg>
        <pc:spChg chg="add mod topLvl">
          <ac:chgData name="Calvin Iost" userId="2e918ae95cf3805c" providerId="LiveId" clId="{92E7975B-09EF-48E5-89B7-B533ACF98E61}" dt="2022-04-29T20:06:53.253" v="3142" actId="165"/>
          <ac:spMkLst>
            <pc:docMk/>
            <pc:sldMk cId="3792039386" sldId="417"/>
            <ac:spMk id="77" creationId="{497D22DE-FABE-4F01-9D16-CD393B3E267D}"/>
          </ac:spMkLst>
        </pc:spChg>
        <pc:spChg chg="add mod topLvl">
          <ac:chgData name="Calvin Iost" userId="2e918ae95cf3805c" providerId="LiveId" clId="{92E7975B-09EF-48E5-89B7-B533ACF98E61}" dt="2022-04-29T20:20:40.250" v="3225" actId="1076"/>
          <ac:spMkLst>
            <pc:docMk/>
            <pc:sldMk cId="3792039386" sldId="417"/>
            <ac:spMk id="78" creationId="{92906452-3E0F-4DCD-8D6F-2579EB32E189}"/>
          </ac:spMkLst>
        </pc:spChg>
        <pc:spChg chg="add mod topLvl">
          <ac:chgData name="Calvin Iost" userId="2e918ae95cf3805c" providerId="LiveId" clId="{92E7975B-09EF-48E5-89B7-B533ACF98E61}" dt="2022-04-29T20:06:53.253" v="3142" actId="165"/>
          <ac:spMkLst>
            <pc:docMk/>
            <pc:sldMk cId="3792039386" sldId="417"/>
            <ac:spMk id="79" creationId="{3D88FFDE-47E5-4CA5-9F34-2B01E8CF299C}"/>
          </ac:spMkLst>
        </pc:spChg>
        <pc:spChg chg="add mod topLvl">
          <ac:chgData name="Calvin Iost" userId="2e918ae95cf3805c" providerId="LiveId" clId="{92E7975B-09EF-48E5-89B7-B533ACF98E61}" dt="2022-04-29T20:06:53.253" v="3142" actId="165"/>
          <ac:spMkLst>
            <pc:docMk/>
            <pc:sldMk cId="3792039386" sldId="417"/>
            <ac:spMk id="80" creationId="{47DF5E99-9A96-4DBA-929A-D64D5A109CFF}"/>
          </ac:spMkLst>
        </pc:spChg>
        <pc:spChg chg="add mod topLvl">
          <ac:chgData name="Calvin Iost" userId="2e918ae95cf3805c" providerId="LiveId" clId="{92E7975B-09EF-48E5-89B7-B533ACF98E61}" dt="2022-04-29T20:06:53.253" v="3142" actId="165"/>
          <ac:spMkLst>
            <pc:docMk/>
            <pc:sldMk cId="3792039386" sldId="417"/>
            <ac:spMk id="81" creationId="{0D15CAA2-5202-4EE7-96C0-CF4E00FE1667}"/>
          </ac:spMkLst>
        </pc:spChg>
        <pc:spChg chg="add mod topLvl">
          <ac:chgData name="Calvin Iost" userId="2e918ae95cf3805c" providerId="LiveId" clId="{92E7975B-09EF-48E5-89B7-B533ACF98E61}" dt="2022-04-29T20:06:53.253" v="3142" actId="165"/>
          <ac:spMkLst>
            <pc:docMk/>
            <pc:sldMk cId="3792039386" sldId="417"/>
            <ac:spMk id="82" creationId="{6B87EEBC-B640-4E18-A2D3-CB93E01B7DF7}"/>
          </ac:spMkLst>
        </pc:spChg>
        <pc:spChg chg="add mod topLvl">
          <ac:chgData name="Calvin Iost" userId="2e918ae95cf3805c" providerId="LiveId" clId="{92E7975B-09EF-48E5-89B7-B533ACF98E61}" dt="2022-04-29T20:06:53.253" v="3142" actId="165"/>
          <ac:spMkLst>
            <pc:docMk/>
            <pc:sldMk cId="3792039386" sldId="417"/>
            <ac:spMk id="83" creationId="{0CD268C7-D660-41E9-9C22-937EC5117D25}"/>
          </ac:spMkLst>
        </pc:spChg>
        <pc:spChg chg="add mod topLvl">
          <ac:chgData name="Calvin Iost" userId="2e918ae95cf3805c" providerId="LiveId" clId="{92E7975B-09EF-48E5-89B7-B533ACF98E61}" dt="2022-04-29T20:06:53.253" v="3142" actId="165"/>
          <ac:spMkLst>
            <pc:docMk/>
            <pc:sldMk cId="3792039386" sldId="417"/>
            <ac:spMk id="84" creationId="{D1740CD6-D767-4C65-93C1-5B7362126B6B}"/>
          </ac:spMkLst>
        </pc:spChg>
        <pc:spChg chg="add mod topLvl">
          <ac:chgData name="Calvin Iost" userId="2e918ae95cf3805c" providerId="LiveId" clId="{92E7975B-09EF-48E5-89B7-B533ACF98E61}" dt="2022-04-29T20:06:53.253" v="3142" actId="165"/>
          <ac:spMkLst>
            <pc:docMk/>
            <pc:sldMk cId="3792039386" sldId="417"/>
            <ac:spMk id="85" creationId="{7774FE4D-6E59-4FCF-AC3C-239ACA364618}"/>
          </ac:spMkLst>
        </pc:spChg>
        <pc:spChg chg="add del mod topLvl">
          <ac:chgData name="Calvin Iost" userId="2e918ae95cf3805c" providerId="LiveId" clId="{92E7975B-09EF-48E5-89B7-B533ACF98E61}" dt="2022-04-29T20:07:01.737" v="3143" actId="478"/>
          <ac:spMkLst>
            <pc:docMk/>
            <pc:sldMk cId="3792039386" sldId="417"/>
            <ac:spMk id="86" creationId="{32CA7895-C2F6-42F2-B02D-63DBBA32F099}"/>
          </ac:spMkLst>
        </pc:spChg>
        <pc:spChg chg="add del mod topLvl">
          <ac:chgData name="Calvin Iost" userId="2e918ae95cf3805c" providerId="LiveId" clId="{92E7975B-09EF-48E5-89B7-B533ACF98E61}" dt="2022-04-29T20:07:01.737" v="3143" actId="478"/>
          <ac:spMkLst>
            <pc:docMk/>
            <pc:sldMk cId="3792039386" sldId="417"/>
            <ac:spMk id="87" creationId="{B39BCB4A-2DC0-420F-AAAD-C25E2E587606}"/>
          </ac:spMkLst>
        </pc:spChg>
        <pc:spChg chg="add del mod topLvl">
          <ac:chgData name="Calvin Iost" userId="2e918ae95cf3805c" providerId="LiveId" clId="{92E7975B-09EF-48E5-89B7-B533ACF98E61}" dt="2022-04-29T20:07:01.737" v="3143" actId="478"/>
          <ac:spMkLst>
            <pc:docMk/>
            <pc:sldMk cId="3792039386" sldId="417"/>
            <ac:spMk id="88" creationId="{79583144-A0EC-48CF-9468-49A07BD8F0FA}"/>
          </ac:spMkLst>
        </pc:spChg>
        <pc:spChg chg="add del mod topLvl">
          <ac:chgData name="Calvin Iost" userId="2e918ae95cf3805c" providerId="LiveId" clId="{92E7975B-09EF-48E5-89B7-B533ACF98E61}" dt="2022-04-29T20:07:01.737" v="3143" actId="478"/>
          <ac:spMkLst>
            <pc:docMk/>
            <pc:sldMk cId="3792039386" sldId="417"/>
            <ac:spMk id="89" creationId="{67C4FB97-73D4-4D93-B450-D42F9CEE5688}"/>
          </ac:spMkLst>
        </pc:spChg>
        <pc:spChg chg="add del mod">
          <ac:chgData name="Calvin Iost" userId="2e918ae95cf3805c" providerId="LiveId" clId="{92E7975B-09EF-48E5-89B7-B533ACF98E61}" dt="2022-04-29T20:07:23.130" v="3147" actId="478"/>
          <ac:spMkLst>
            <pc:docMk/>
            <pc:sldMk cId="3792039386" sldId="417"/>
            <ac:spMk id="90" creationId="{AEEB700E-6E9F-4209-B34F-E5B236CD9A9C}"/>
          </ac:spMkLst>
        </pc:spChg>
        <pc:spChg chg="add del mod">
          <ac:chgData name="Calvin Iost" userId="2e918ae95cf3805c" providerId="LiveId" clId="{92E7975B-09EF-48E5-89B7-B533ACF98E61}" dt="2022-04-29T20:07:23.130" v="3147" actId="478"/>
          <ac:spMkLst>
            <pc:docMk/>
            <pc:sldMk cId="3792039386" sldId="417"/>
            <ac:spMk id="91" creationId="{15B3AF33-1B18-463F-AD59-0F63CD0F08B9}"/>
          </ac:spMkLst>
        </pc:spChg>
        <pc:spChg chg="add del mod">
          <ac:chgData name="Calvin Iost" userId="2e918ae95cf3805c" providerId="LiveId" clId="{92E7975B-09EF-48E5-89B7-B533ACF98E61}" dt="2022-04-29T20:07:23.130" v="3147" actId="478"/>
          <ac:spMkLst>
            <pc:docMk/>
            <pc:sldMk cId="3792039386" sldId="417"/>
            <ac:spMk id="92" creationId="{975B3DEC-D483-44B4-AEEB-DEC09190981B}"/>
          </ac:spMkLst>
        </pc:spChg>
        <pc:spChg chg="add mod">
          <ac:chgData name="Calvin Iost" userId="2e918ae95cf3805c" providerId="LiveId" clId="{92E7975B-09EF-48E5-89B7-B533ACF98E61}" dt="2022-04-29T20:20:51.031" v="3233"/>
          <ac:spMkLst>
            <pc:docMk/>
            <pc:sldMk cId="3792039386" sldId="417"/>
            <ac:spMk id="93" creationId="{A67E9EDA-2E10-41BB-A4E3-B038ABFE7441}"/>
          </ac:spMkLst>
        </pc:spChg>
        <pc:spChg chg="add mod">
          <ac:chgData name="Calvin Iost" userId="2e918ae95cf3805c" providerId="LiveId" clId="{92E7975B-09EF-48E5-89B7-B533ACF98E61}" dt="2022-04-30T13:34:24.465" v="3571" actId="1035"/>
          <ac:spMkLst>
            <pc:docMk/>
            <pc:sldMk cId="3792039386" sldId="417"/>
            <ac:spMk id="94" creationId="{68AE2B59-10CF-4E17-AAD4-0A2756BD6F5E}"/>
          </ac:spMkLst>
        </pc:spChg>
        <pc:spChg chg="add mod">
          <ac:chgData name="Calvin Iost" userId="2e918ae95cf3805c" providerId="LiveId" clId="{92E7975B-09EF-48E5-89B7-B533ACF98E61}" dt="2022-04-29T20:07:30.322" v="3151" actId="571"/>
          <ac:spMkLst>
            <pc:docMk/>
            <pc:sldMk cId="3792039386" sldId="417"/>
            <ac:spMk id="95" creationId="{9097752B-2683-442E-B390-187D74A4B56E}"/>
          </ac:spMkLst>
        </pc:spChg>
        <pc:spChg chg="add mod">
          <ac:chgData name="Calvin Iost" userId="2e918ae95cf3805c" providerId="LiveId" clId="{92E7975B-09EF-48E5-89B7-B533ACF98E61}" dt="2022-04-29T20:07:30.322" v="3151" actId="571"/>
          <ac:spMkLst>
            <pc:docMk/>
            <pc:sldMk cId="3792039386" sldId="417"/>
            <ac:spMk id="96" creationId="{BCE1A812-8882-4E2B-8445-1E2B8ED02684}"/>
          </ac:spMkLst>
        </pc:spChg>
        <pc:spChg chg="add mod">
          <ac:chgData name="Calvin Iost" userId="2e918ae95cf3805c" providerId="LiveId" clId="{92E7975B-09EF-48E5-89B7-B533ACF98E61}" dt="2022-04-29T20:07:33.747" v="3153" actId="571"/>
          <ac:spMkLst>
            <pc:docMk/>
            <pc:sldMk cId="3792039386" sldId="417"/>
            <ac:spMk id="97" creationId="{D25600DE-37F4-4C39-8314-4BC37C4511F6}"/>
          </ac:spMkLst>
        </pc:spChg>
        <pc:spChg chg="add mod">
          <ac:chgData name="Calvin Iost" userId="2e918ae95cf3805c" providerId="LiveId" clId="{92E7975B-09EF-48E5-89B7-B533ACF98E61}" dt="2022-04-29T20:07:33.747" v="3153" actId="571"/>
          <ac:spMkLst>
            <pc:docMk/>
            <pc:sldMk cId="3792039386" sldId="417"/>
            <ac:spMk id="98" creationId="{04BB0E88-B85D-450D-9CC5-CC1BD54404B6}"/>
          </ac:spMkLst>
        </pc:spChg>
        <pc:spChg chg="add mod">
          <ac:chgData name="Calvin Iost" userId="2e918ae95cf3805c" providerId="LiveId" clId="{92E7975B-09EF-48E5-89B7-B533ACF98E61}" dt="2022-04-29T20:07:39.444" v="3155" actId="571"/>
          <ac:spMkLst>
            <pc:docMk/>
            <pc:sldMk cId="3792039386" sldId="417"/>
            <ac:spMk id="99" creationId="{68EDFD69-5B9D-40BA-B713-4A3953AA0B1A}"/>
          </ac:spMkLst>
        </pc:spChg>
        <pc:spChg chg="add mod">
          <ac:chgData name="Calvin Iost" userId="2e918ae95cf3805c" providerId="LiveId" clId="{92E7975B-09EF-48E5-89B7-B533ACF98E61}" dt="2022-04-29T20:26:25.328" v="3278" actId="20577"/>
          <ac:spMkLst>
            <pc:docMk/>
            <pc:sldMk cId="3792039386" sldId="417"/>
            <ac:spMk id="100" creationId="{DF095947-383A-4C13-8D78-E41844CC0096}"/>
          </ac:spMkLst>
        </pc:spChg>
        <pc:spChg chg="add mod">
          <ac:chgData name="Calvin Iost" userId="2e918ae95cf3805c" providerId="LiveId" clId="{92E7975B-09EF-48E5-89B7-B533ACF98E61}" dt="2022-04-29T20:27:12.289" v="3311" actId="1076"/>
          <ac:spMkLst>
            <pc:docMk/>
            <pc:sldMk cId="3792039386" sldId="417"/>
            <ac:spMk id="101" creationId="{2788E5D1-026D-44F3-9080-01BAE5CAAF26}"/>
          </ac:spMkLst>
        </pc:spChg>
        <pc:spChg chg="mod">
          <ac:chgData name="Calvin Iost" userId="2e918ae95cf3805c" providerId="LiveId" clId="{92E7975B-09EF-48E5-89B7-B533ACF98E61}" dt="2022-04-30T13:34:28.720" v="3579" actId="20577"/>
          <ac:spMkLst>
            <pc:docMk/>
            <pc:sldMk cId="3792039386" sldId="417"/>
            <ac:spMk id="193" creationId="{00000000-0000-0000-0000-000000000000}"/>
          </ac:spMkLst>
        </pc:spChg>
        <pc:grpChg chg="add del mod">
          <ac:chgData name="Calvin Iost" userId="2e918ae95cf3805c" providerId="LiveId" clId="{92E7975B-09EF-48E5-89B7-B533ACF98E61}" dt="2022-04-29T20:06:53.253" v="3142" actId="165"/>
          <ac:grpSpMkLst>
            <pc:docMk/>
            <pc:sldMk cId="3792039386" sldId="417"/>
            <ac:grpSpMk id="2" creationId="{21C5E807-ED59-4D25-BC90-D4BC13774602}"/>
          </ac:grpSpMkLst>
        </pc:grpChg>
        <pc:picChg chg="mod">
          <ac:chgData name="Calvin Iost" userId="2e918ae95cf3805c" providerId="LiveId" clId="{92E7975B-09EF-48E5-89B7-B533ACF98E61}" dt="2022-04-29T20:03:01.435" v="3130" actId="14826"/>
          <ac:picMkLst>
            <pc:docMk/>
            <pc:sldMk cId="3792039386" sldId="417"/>
            <ac:picMk id="188" creationId="{00000000-0000-0000-0000-000000000000}"/>
          </ac:picMkLst>
        </pc:picChg>
      </pc:sldChg>
      <pc:sldChg chg="modSp add mod">
        <pc:chgData name="Calvin Iost" userId="2e918ae95cf3805c" providerId="LiveId" clId="{92E7975B-09EF-48E5-89B7-B533ACF98E61}" dt="2022-04-29T20:33:43.128" v="3340" actId="20577"/>
        <pc:sldMkLst>
          <pc:docMk/>
          <pc:sldMk cId="1029013357" sldId="418"/>
        </pc:sldMkLst>
        <pc:spChg chg="mod">
          <ac:chgData name="Calvin Iost" userId="2e918ae95cf3805c" providerId="LiveId" clId="{92E7975B-09EF-48E5-89B7-B533ACF98E61}" dt="2022-04-29T20:33:43.128" v="3340" actId="20577"/>
          <ac:spMkLst>
            <pc:docMk/>
            <pc:sldMk cId="1029013357" sldId="418"/>
            <ac:spMk id="15" creationId="{884EF681-EE17-45A7-B297-BD0A83007AA9}"/>
          </ac:spMkLst>
        </pc:spChg>
      </pc:sldChg>
      <pc:sldChg chg="modSp add mod">
        <pc:chgData name="Calvin Iost" userId="2e918ae95cf3805c" providerId="LiveId" clId="{92E7975B-09EF-48E5-89B7-B533ACF98E61}" dt="2022-04-29T20:33:49.759" v="3359" actId="20577"/>
        <pc:sldMkLst>
          <pc:docMk/>
          <pc:sldMk cId="86916359" sldId="419"/>
        </pc:sldMkLst>
        <pc:spChg chg="mod">
          <ac:chgData name="Calvin Iost" userId="2e918ae95cf3805c" providerId="LiveId" clId="{92E7975B-09EF-48E5-89B7-B533ACF98E61}" dt="2022-04-29T20:33:49.759" v="3359" actId="20577"/>
          <ac:spMkLst>
            <pc:docMk/>
            <pc:sldMk cId="86916359" sldId="419"/>
            <ac:spMk id="15" creationId="{884EF681-EE17-45A7-B297-BD0A83007AA9}"/>
          </ac:spMkLst>
        </pc:spChg>
      </pc:sldChg>
      <pc:sldChg chg="modSp add mod">
        <pc:chgData name="Calvin Iost" userId="2e918ae95cf3805c" providerId="LiveId" clId="{92E7975B-09EF-48E5-89B7-B533ACF98E61}" dt="2022-04-29T22:35:00.652" v="3393" actId="20577"/>
        <pc:sldMkLst>
          <pc:docMk/>
          <pc:sldMk cId="80581637" sldId="420"/>
        </pc:sldMkLst>
        <pc:spChg chg="mod">
          <ac:chgData name="Calvin Iost" userId="2e918ae95cf3805c" providerId="LiveId" clId="{92E7975B-09EF-48E5-89B7-B533ACF98E61}" dt="2022-04-29T22:35:00.652" v="3393" actId="20577"/>
          <ac:spMkLst>
            <pc:docMk/>
            <pc:sldMk cId="80581637" sldId="420"/>
            <ac:spMk id="15" creationId="{884EF681-EE17-45A7-B297-BD0A83007AA9}"/>
          </ac:spMkLst>
        </pc:spChg>
      </pc:sldChg>
      <pc:sldChg chg="addSp delSp modSp add mod modAnim">
        <pc:chgData name="Calvin Iost" userId="2e918ae95cf3805c" providerId="LiveId" clId="{92E7975B-09EF-48E5-89B7-B533ACF98E61}" dt="2022-04-30T13:57:40.092" v="3782" actId="14100"/>
        <pc:sldMkLst>
          <pc:docMk/>
          <pc:sldMk cId="434846144" sldId="421"/>
        </pc:sldMkLst>
        <pc:spChg chg="add mod ord">
          <ac:chgData name="Calvin Iost" userId="2e918ae95cf3805c" providerId="LiveId" clId="{92E7975B-09EF-48E5-89B7-B533ACF98E61}" dt="2022-04-30T13:49:02.699" v="3585" actId="14100"/>
          <ac:spMkLst>
            <pc:docMk/>
            <pc:sldMk cId="434846144" sldId="421"/>
            <ac:spMk id="3" creationId="{28E20F92-AF96-4DDA-DF40-FBC4B86253C3}"/>
          </ac:spMkLst>
        </pc:spChg>
        <pc:spChg chg="del">
          <ac:chgData name="Calvin Iost" userId="2e918ae95cf3805c" providerId="LiveId" clId="{92E7975B-09EF-48E5-89B7-B533ACF98E61}" dt="2022-04-30T13:26:20.185" v="3433" actId="478"/>
          <ac:spMkLst>
            <pc:docMk/>
            <pc:sldMk cId="434846144" sldId="421"/>
            <ac:spMk id="22" creationId="{C2DC81F3-6EE8-4C28-9A7C-9B95EF82FEEF}"/>
          </ac:spMkLst>
        </pc:spChg>
        <pc:spChg chg="add del mod">
          <ac:chgData name="Calvin Iost" userId="2e918ae95cf3805c" providerId="LiveId" clId="{92E7975B-09EF-48E5-89B7-B533ACF98E61}" dt="2022-04-30T13:28:23.901" v="3439"/>
          <ac:spMkLst>
            <pc:docMk/>
            <pc:sldMk cId="434846144" sldId="421"/>
            <ac:spMk id="28" creationId="{8FCAC50F-0B62-AA6D-3783-718B3F5F7FD1}"/>
          </ac:spMkLst>
        </pc:spChg>
        <pc:spChg chg="add del mod">
          <ac:chgData name="Calvin Iost" userId="2e918ae95cf3805c" providerId="LiveId" clId="{92E7975B-09EF-48E5-89B7-B533ACF98E61}" dt="2022-04-30T13:28:23.901" v="3439"/>
          <ac:spMkLst>
            <pc:docMk/>
            <pc:sldMk cId="434846144" sldId="421"/>
            <ac:spMk id="29" creationId="{BCF81778-D8E8-5B03-4B0F-4D5BF0992E19}"/>
          </ac:spMkLst>
        </pc:spChg>
        <pc:spChg chg="add del mod">
          <ac:chgData name="Calvin Iost" userId="2e918ae95cf3805c" providerId="LiveId" clId="{92E7975B-09EF-48E5-89B7-B533ACF98E61}" dt="2022-04-30T13:28:23.901" v="3439"/>
          <ac:spMkLst>
            <pc:docMk/>
            <pc:sldMk cId="434846144" sldId="421"/>
            <ac:spMk id="30" creationId="{9995B40E-A12E-0157-696C-AAB2B015DF76}"/>
          </ac:spMkLst>
        </pc:spChg>
        <pc:spChg chg="add del mod">
          <ac:chgData name="Calvin Iost" userId="2e918ae95cf3805c" providerId="LiveId" clId="{92E7975B-09EF-48E5-89B7-B533ACF98E61}" dt="2022-04-30T13:28:23.901" v="3439"/>
          <ac:spMkLst>
            <pc:docMk/>
            <pc:sldMk cId="434846144" sldId="421"/>
            <ac:spMk id="31" creationId="{3FA92F69-0117-1C14-D4DF-B643660AAD50}"/>
          </ac:spMkLst>
        </pc:spChg>
        <pc:spChg chg="add del mod">
          <ac:chgData name="Calvin Iost" userId="2e918ae95cf3805c" providerId="LiveId" clId="{92E7975B-09EF-48E5-89B7-B533ACF98E61}" dt="2022-04-30T13:28:23.901" v="3439"/>
          <ac:spMkLst>
            <pc:docMk/>
            <pc:sldMk cId="434846144" sldId="421"/>
            <ac:spMk id="32" creationId="{713E63C7-AC36-B0F0-25B7-AE6B4EAB0F37}"/>
          </ac:spMkLst>
        </pc:spChg>
        <pc:spChg chg="add del mod">
          <ac:chgData name="Calvin Iost" userId="2e918ae95cf3805c" providerId="LiveId" clId="{92E7975B-09EF-48E5-89B7-B533ACF98E61}" dt="2022-04-30T13:28:23.901" v="3439"/>
          <ac:spMkLst>
            <pc:docMk/>
            <pc:sldMk cId="434846144" sldId="421"/>
            <ac:spMk id="33" creationId="{4C9756CE-2B56-894E-215C-66D6B64A30B5}"/>
          </ac:spMkLst>
        </pc:spChg>
        <pc:spChg chg="add del mod">
          <ac:chgData name="Calvin Iost" userId="2e918ae95cf3805c" providerId="LiveId" clId="{92E7975B-09EF-48E5-89B7-B533ACF98E61}" dt="2022-04-30T13:28:23.901" v="3439"/>
          <ac:spMkLst>
            <pc:docMk/>
            <pc:sldMk cId="434846144" sldId="421"/>
            <ac:spMk id="34" creationId="{F5E4F492-9B9E-368B-2170-46480421E4C3}"/>
          </ac:spMkLst>
        </pc:spChg>
        <pc:spChg chg="add del mod">
          <ac:chgData name="Calvin Iost" userId="2e918ae95cf3805c" providerId="LiveId" clId="{92E7975B-09EF-48E5-89B7-B533ACF98E61}" dt="2022-04-30T13:28:23.901" v="3439"/>
          <ac:spMkLst>
            <pc:docMk/>
            <pc:sldMk cId="434846144" sldId="421"/>
            <ac:spMk id="35" creationId="{9474F965-02BF-28E1-E839-A946B0DC535B}"/>
          </ac:spMkLst>
        </pc:spChg>
        <pc:spChg chg="add del mod">
          <ac:chgData name="Calvin Iost" userId="2e918ae95cf3805c" providerId="LiveId" clId="{92E7975B-09EF-48E5-89B7-B533ACF98E61}" dt="2022-04-30T13:28:23.901" v="3439"/>
          <ac:spMkLst>
            <pc:docMk/>
            <pc:sldMk cId="434846144" sldId="421"/>
            <ac:spMk id="36" creationId="{730CD0DF-DCF8-D46D-30BD-685F347ED910}"/>
          </ac:spMkLst>
        </pc:spChg>
        <pc:spChg chg="add del mod">
          <ac:chgData name="Calvin Iost" userId="2e918ae95cf3805c" providerId="LiveId" clId="{92E7975B-09EF-48E5-89B7-B533ACF98E61}" dt="2022-04-30T13:28:23.901" v="3439"/>
          <ac:spMkLst>
            <pc:docMk/>
            <pc:sldMk cId="434846144" sldId="421"/>
            <ac:spMk id="37" creationId="{34C88F3F-306C-9098-3800-E78C3F0FB262}"/>
          </ac:spMkLst>
        </pc:spChg>
        <pc:spChg chg="add del mod">
          <ac:chgData name="Calvin Iost" userId="2e918ae95cf3805c" providerId="LiveId" clId="{92E7975B-09EF-48E5-89B7-B533ACF98E61}" dt="2022-04-30T13:28:23.901" v="3439"/>
          <ac:spMkLst>
            <pc:docMk/>
            <pc:sldMk cId="434846144" sldId="421"/>
            <ac:spMk id="38" creationId="{265F392E-922A-77F9-2725-9C35773A1091}"/>
          </ac:spMkLst>
        </pc:spChg>
        <pc:spChg chg="add del mod">
          <ac:chgData name="Calvin Iost" userId="2e918ae95cf3805c" providerId="LiveId" clId="{92E7975B-09EF-48E5-89B7-B533ACF98E61}" dt="2022-04-30T13:28:23.901" v="3439"/>
          <ac:spMkLst>
            <pc:docMk/>
            <pc:sldMk cId="434846144" sldId="421"/>
            <ac:spMk id="39" creationId="{796BEA1E-964B-862C-10AF-E095963941BE}"/>
          </ac:spMkLst>
        </pc:spChg>
        <pc:spChg chg="add del mod">
          <ac:chgData name="Calvin Iost" userId="2e918ae95cf3805c" providerId="LiveId" clId="{92E7975B-09EF-48E5-89B7-B533ACF98E61}" dt="2022-04-30T13:28:23.901" v="3439"/>
          <ac:spMkLst>
            <pc:docMk/>
            <pc:sldMk cId="434846144" sldId="421"/>
            <ac:spMk id="40" creationId="{6D3CEFC6-FABC-70E0-0607-A1ED6AEA9A72}"/>
          </ac:spMkLst>
        </pc:spChg>
        <pc:spChg chg="add del mod">
          <ac:chgData name="Calvin Iost" userId="2e918ae95cf3805c" providerId="LiveId" clId="{92E7975B-09EF-48E5-89B7-B533ACF98E61}" dt="2022-04-30T13:28:23.901" v="3439"/>
          <ac:spMkLst>
            <pc:docMk/>
            <pc:sldMk cId="434846144" sldId="421"/>
            <ac:spMk id="41" creationId="{F5151206-E263-47DD-BEC4-947AFFD8E84A}"/>
          </ac:spMkLst>
        </pc:spChg>
        <pc:spChg chg="add del mod">
          <ac:chgData name="Calvin Iost" userId="2e918ae95cf3805c" providerId="LiveId" clId="{92E7975B-09EF-48E5-89B7-B533ACF98E61}" dt="2022-04-30T13:28:23.901" v="3439"/>
          <ac:spMkLst>
            <pc:docMk/>
            <pc:sldMk cId="434846144" sldId="421"/>
            <ac:spMk id="42" creationId="{F3828ADD-A55B-FCBC-B819-6C91E69F2642}"/>
          </ac:spMkLst>
        </pc:spChg>
        <pc:spChg chg="add del mod">
          <ac:chgData name="Calvin Iost" userId="2e918ae95cf3805c" providerId="LiveId" clId="{92E7975B-09EF-48E5-89B7-B533ACF98E61}" dt="2022-04-30T13:28:23.901" v="3439"/>
          <ac:spMkLst>
            <pc:docMk/>
            <pc:sldMk cId="434846144" sldId="421"/>
            <ac:spMk id="43" creationId="{B48F57FA-D5EB-EA85-04A3-767FBC66192B}"/>
          </ac:spMkLst>
        </pc:spChg>
        <pc:spChg chg="add del mod">
          <ac:chgData name="Calvin Iost" userId="2e918ae95cf3805c" providerId="LiveId" clId="{92E7975B-09EF-48E5-89B7-B533ACF98E61}" dt="2022-04-30T13:28:23.901" v="3439"/>
          <ac:spMkLst>
            <pc:docMk/>
            <pc:sldMk cId="434846144" sldId="421"/>
            <ac:spMk id="44" creationId="{7B4D3250-F2B6-421B-F89A-0EB5612A4FF5}"/>
          </ac:spMkLst>
        </pc:spChg>
        <pc:spChg chg="add del mod">
          <ac:chgData name="Calvin Iost" userId="2e918ae95cf3805c" providerId="LiveId" clId="{92E7975B-09EF-48E5-89B7-B533ACF98E61}" dt="2022-04-30T13:28:23.901" v="3439"/>
          <ac:spMkLst>
            <pc:docMk/>
            <pc:sldMk cId="434846144" sldId="421"/>
            <ac:spMk id="45" creationId="{9B5D19BF-3428-BABC-B13E-2DD3B70EFF4E}"/>
          </ac:spMkLst>
        </pc:spChg>
        <pc:spChg chg="add del mod">
          <ac:chgData name="Calvin Iost" userId="2e918ae95cf3805c" providerId="LiveId" clId="{92E7975B-09EF-48E5-89B7-B533ACF98E61}" dt="2022-04-30T13:28:23.901" v="3439"/>
          <ac:spMkLst>
            <pc:docMk/>
            <pc:sldMk cId="434846144" sldId="421"/>
            <ac:spMk id="46" creationId="{62B2334B-A8F8-E805-41BC-2624FE0BD2D2}"/>
          </ac:spMkLst>
        </pc:spChg>
        <pc:spChg chg="add del mod">
          <ac:chgData name="Calvin Iost" userId="2e918ae95cf3805c" providerId="LiveId" clId="{92E7975B-09EF-48E5-89B7-B533ACF98E61}" dt="2022-04-30T13:28:23.901" v="3439"/>
          <ac:spMkLst>
            <pc:docMk/>
            <pc:sldMk cId="434846144" sldId="421"/>
            <ac:spMk id="47" creationId="{67B4D864-6FFB-ED01-C99E-15A921154349}"/>
          </ac:spMkLst>
        </pc:spChg>
        <pc:spChg chg="add mod topLvl">
          <ac:chgData name="Calvin Iost" userId="2e918ae95cf3805c" providerId="LiveId" clId="{92E7975B-09EF-48E5-89B7-B533ACF98E61}" dt="2022-04-30T13:51:18.990" v="3615" actId="1076"/>
          <ac:spMkLst>
            <pc:docMk/>
            <pc:sldMk cId="434846144" sldId="421"/>
            <ac:spMk id="48" creationId="{7661D20B-6BD3-16FF-6C00-DBF7AA7EE339}"/>
          </ac:spMkLst>
        </pc:spChg>
        <pc:spChg chg="add mod topLvl">
          <ac:chgData name="Calvin Iost" userId="2e918ae95cf3805c" providerId="LiveId" clId="{92E7975B-09EF-48E5-89B7-B533ACF98E61}" dt="2022-04-30T13:51:18.990" v="3615" actId="1076"/>
          <ac:spMkLst>
            <pc:docMk/>
            <pc:sldMk cId="434846144" sldId="421"/>
            <ac:spMk id="49" creationId="{CC361131-22A3-26D8-B0D4-01196B85CBE9}"/>
          </ac:spMkLst>
        </pc:spChg>
        <pc:spChg chg="add mod topLvl">
          <ac:chgData name="Calvin Iost" userId="2e918ae95cf3805c" providerId="LiveId" clId="{92E7975B-09EF-48E5-89B7-B533ACF98E61}" dt="2022-04-30T13:51:18.990" v="3615" actId="1076"/>
          <ac:spMkLst>
            <pc:docMk/>
            <pc:sldMk cId="434846144" sldId="421"/>
            <ac:spMk id="50" creationId="{9572555C-AC27-AAF1-7595-B2C42BCB9EE9}"/>
          </ac:spMkLst>
        </pc:spChg>
        <pc:spChg chg="add mod topLvl">
          <ac:chgData name="Calvin Iost" userId="2e918ae95cf3805c" providerId="LiveId" clId="{92E7975B-09EF-48E5-89B7-B533ACF98E61}" dt="2022-04-30T13:51:18.990" v="3615" actId="1076"/>
          <ac:spMkLst>
            <pc:docMk/>
            <pc:sldMk cId="434846144" sldId="421"/>
            <ac:spMk id="51" creationId="{670548B0-C30C-85FE-BA7E-85A34DDDF6E7}"/>
          </ac:spMkLst>
        </pc:spChg>
        <pc:spChg chg="add mod topLvl">
          <ac:chgData name="Calvin Iost" userId="2e918ae95cf3805c" providerId="LiveId" clId="{92E7975B-09EF-48E5-89B7-B533ACF98E61}" dt="2022-04-30T13:51:18.990" v="3615" actId="1076"/>
          <ac:spMkLst>
            <pc:docMk/>
            <pc:sldMk cId="434846144" sldId="421"/>
            <ac:spMk id="52" creationId="{95DA7627-55C3-F965-6849-4CE4751B29DD}"/>
          </ac:spMkLst>
        </pc:spChg>
        <pc:spChg chg="add mod topLvl">
          <ac:chgData name="Calvin Iost" userId="2e918ae95cf3805c" providerId="LiveId" clId="{92E7975B-09EF-48E5-89B7-B533ACF98E61}" dt="2022-04-30T13:51:18.990" v="3615" actId="1076"/>
          <ac:spMkLst>
            <pc:docMk/>
            <pc:sldMk cId="434846144" sldId="421"/>
            <ac:spMk id="53" creationId="{5F3D4565-5B96-1C1F-8E89-6E1C92F10755}"/>
          </ac:spMkLst>
        </pc:spChg>
        <pc:spChg chg="add mod topLvl">
          <ac:chgData name="Calvin Iost" userId="2e918ae95cf3805c" providerId="LiveId" clId="{92E7975B-09EF-48E5-89B7-B533ACF98E61}" dt="2022-04-30T13:51:18.990" v="3615" actId="1076"/>
          <ac:spMkLst>
            <pc:docMk/>
            <pc:sldMk cId="434846144" sldId="421"/>
            <ac:spMk id="54" creationId="{81C47985-851A-62CA-CD63-F82910F3A0E4}"/>
          </ac:spMkLst>
        </pc:spChg>
        <pc:spChg chg="add mod topLvl">
          <ac:chgData name="Calvin Iost" userId="2e918ae95cf3805c" providerId="LiveId" clId="{92E7975B-09EF-48E5-89B7-B533ACF98E61}" dt="2022-04-30T13:51:18.990" v="3615" actId="1076"/>
          <ac:spMkLst>
            <pc:docMk/>
            <pc:sldMk cId="434846144" sldId="421"/>
            <ac:spMk id="55" creationId="{366CA6C6-C254-2A3B-DD98-3D069B68FFEA}"/>
          </ac:spMkLst>
        </pc:spChg>
        <pc:spChg chg="add mod topLvl">
          <ac:chgData name="Calvin Iost" userId="2e918ae95cf3805c" providerId="LiveId" clId="{92E7975B-09EF-48E5-89B7-B533ACF98E61}" dt="2022-04-30T13:51:18.990" v="3615" actId="1076"/>
          <ac:spMkLst>
            <pc:docMk/>
            <pc:sldMk cId="434846144" sldId="421"/>
            <ac:spMk id="56" creationId="{50325580-8913-E1B5-ABEC-C07D2524621A}"/>
          </ac:spMkLst>
        </pc:spChg>
        <pc:spChg chg="add mod topLvl">
          <ac:chgData name="Calvin Iost" userId="2e918ae95cf3805c" providerId="LiveId" clId="{92E7975B-09EF-48E5-89B7-B533ACF98E61}" dt="2022-04-30T13:51:18.990" v="3615" actId="1076"/>
          <ac:spMkLst>
            <pc:docMk/>
            <pc:sldMk cId="434846144" sldId="421"/>
            <ac:spMk id="57" creationId="{83AA3E71-E9A0-5B1D-2233-DAD38E1948B5}"/>
          </ac:spMkLst>
        </pc:spChg>
        <pc:spChg chg="add mod topLvl">
          <ac:chgData name="Calvin Iost" userId="2e918ae95cf3805c" providerId="LiveId" clId="{92E7975B-09EF-48E5-89B7-B533ACF98E61}" dt="2022-04-30T13:51:18.990" v="3615" actId="1076"/>
          <ac:spMkLst>
            <pc:docMk/>
            <pc:sldMk cId="434846144" sldId="421"/>
            <ac:spMk id="58" creationId="{3EF74A44-B3B0-C320-845F-24855F99CBC9}"/>
          </ac:spMkLst>
        </pc:spChg>
        <pc:spChg chg="add mod topLvl">
          <ac:chgData name="Calvin Iost" userId="2e918ae95cf3805c" providerId="LiveId" clId="{92E7975B-09EF-48E5-89B7-B533ACF98E61}" dt="2022-04-30T13:51:18.990" v="3615" actId="1076"/>
          <ac:spMkLst>
            <pc:docMk/>
            <pc:sldMk cId="434846144" sldId="421"/>
            <ac:spMk id="59" creationId="{CE1DCC30-EF2A-3D00-A395-21794E2AC3AD}"/>
          </ac:spMkLst>
        </pc:spChg>
        <pc:spChg chg="add mod topLvl">
          <ac:chgData name="Calvin Iost" userId="2e918ae95cf3805c" providerId="LiveId" clId="{92E7975B-09EF-48E5-89B7-B533ACF98E61}" dt="2022-04-30T13:51:18.990" v="3615" actId="1076"/>
          <ac:spMkLst>
            <pc:docMk/>
            <pc:sldMk cId="434846144" sldId="421"/>
            <ac:spMk id="60" creationId="{AF3B7AB2-98D9-BB76-44BD-1F9E369C2B3C}"/>
          </ac:spMkLst>
        </pc:spChg>
        <pc:spChg chg="add mod topLvl">
          <ac:chgData name="Calvin Iost" userId="2e918ae95cf3805c" providerId="LiveId" clId="{92E7975B-09EF-48E5-89B7-B533ACF98E61}" dt="2022-04-30T13:51:18.990" v="3615" actId="1076"/>
          <ac:spMkLst>
            <pc:docMk/>
            <pc:sldMk cId="434846144" sldId="421"/>
            <ac:spMk id="61" creationId="{EBEC5E99-D4C3-FD20-A921-8ED5B59D5F70}"/>
          </ac:spMkLst>
        </pc:spChg>
        <pc:spChg chg="add mod topLvl">
          <ac:chgData name="Calvin Iost" userId="2e918ae95cf3805c" providerId="LiveId" clId="{92E7975B-09EF-48E5-89B7-B533ACF98E61}" dt="2022-04-30T13:51:18.990" v="3615" actId="1076"/>
          <ac:spMkLst>
            <pc:docMk/>
            <pc:sldMk cId="434846144" sldId="421"/>
            <ac:spMk id="62" creationId="{7F71DB6A-9262-F98D-257B-6A33DCA2E2A6}"/>
          </ac:spMkLst>
        </pc:spChg>
        <pc:spChg chg="add mod topLvl">
          <ac:chgData name="Calvin Iost" userId="2e918ae95cf3805c" providerId="LiveId" clId="{92E7975B-09EF-48E5-89B7-B533ACF98E61}" dt="2022-04-30T13:51:18.990" v="3615" actId="1076"/>
          <ac:spMkLst>
            <pc:docMk/>
            <pc:sldMk cId="434846144" sldId="421"/>
            <ac:spMk id="63" creationId="{1020827B-8906-14A7-1724-2AB194E96C3F}"/>
          </ac:spMkLst>
        </pc:spChg>
        <pc:spChg chg="add mod topLvl">
          <ac:chgData name="Calvin Iost" userId="2e918ae95cf3805c" providerId="LiveId" clId="{92E7975B-09EF-48E5-89B7-B533ACF98E61}" dt="2022-04-30T13:51:18.990" v="3615" actId="1076"/>
          <ac:spMkLst>
            <pc:docMk/>
            <pc:sldMk cId="434846144" sldId="421"/>
            <ac:spMk id="64" creationId="{A0417D35-AAB6-C66B-7716-A1CC8F1946DB}"/>
          </ac:spMkLst>
        </pc:spChg>
        <pc:spChg chg="add mod topLvl">
          <ac:chgData name="Calvin Iost" userId="2e918ae95cf3805c" providerId="LiveId" clId="{92E7975B-09EF-48E5-89B7-B533ACF98E61}" dt="2022-04-30T13:51:18.990" v="3615" actId="1076"/>
          <ac:spMkLst>
            <pc:docMk/>
            <pc:sldMk cId="434846144" sldId="421"/>
            <ac:spMk id="65" creationId="{05A54319-5C4E-9990-808E-9A955997C44C}"/>
          </ac:spMkLst>
        </pc:spChg>
        <pc:spChg chg="add mod topLvl">
          <ac:chgData name="Calvin Iost" userId="2e918ae95cf3805c" providerId="LiveId" clId="{92E7975B-09EF-48E5-89B7-B533ACF98E61}" dt="2022-04-30T13:51:18.990" v="3615" actId="1076"/>
          <ac:spMkLst>
            <pc:docMk/>
            <pc:sldMk cId="434846144" sldId="421"/>
            <ac:spMk id="66" creationId="{16560AAB-BF6E-977B-D9B2-758EE370FFE3}"/>
          </ac:spMkLst>
        </pc:spChg>
        <pc:spChg chg="add mod topLvl">
          <ac:chgData name="Calvin Iost" userId="2e918ae95cf3805c" providerId="LiveId" clId="{92E7975B-09EF-48E5-89B7-B533ACF98E61}" dt="2022-04-30T13:51:18.990" v="3615" actId="1076"/>
          <ac:spMkLst>
            <pc:docMk/>
            <pc:sldMk cId="434846144" sldId="421"/>
            <ac:spMk id="67" creationId="{7932EFD6-70E8-16AB-2141-37FEA239DF57}"/>
          </ac:spMkLst>
        </pc:spChg>
        <pc:spChg chg="add del mod">
          <ac:chgData name="Calvin Iost" userId="2e918ae95cf3805c" providerId="LiveId" clId="{92E7975B-09EF-48E5-89B7-B533ACF98E61}" dt="2022-04-30T13:31:11.193" v="3490"/>
          <ac:spMkLst>
            <pc:docMk/>
            <pc:sldMk cId="434846144" sldId="421"/>
            <ac:spMk id="69" creationId="{46582C75-79C2-08D6-54BF-61C2CC5C3D61}"/>
          </ac:spMkLst>
        </pc:spChg>
        <pc:spChg chg="del">
          <ac:chgData name="Calvin Iost" userId="2e918ae95cf3805c" providerId="LiveId" clId="{92E7975B-09EF-48E5-89B7-B533ACF98E61}" dt="2022-04-30T13:26:17.482" v="3432" actId="478"/>
          <ac:spMkLst>
            <pc:docMk/>
            <pc:sldMk cId="434846144" sldId="421"/>
            <ac:spMk id="70" creationId="{91281898-D37F-4E34-994A-AD2635424EED}"/>
          </ac:spMkLst>
        </pc:spChg>
        <pc:spChg chg="del">
          <ac:chgData name="Calvin Iost" userId="2e918ae95cf3805c" providerId="LiveId" clId="{92E7975B-09EF-48E5-89B7-B533ACF98E61}" dt="2022-04-30T13:26:17.482" v="3432" actId="478"/>
          <ac:spMkLst>
            <pc:docMk/>
            <pc:sldMk cId="434846144" sldId="421"/>
            <ac:spMk id="71" creationId="{B55FBC6C-83E3-4184-A4DA-A112FD61043D}"/>
          </ac:spMkLst>
        </pc:spChg>
        <pc:spChg chg="del">
          <ac:chgData name="Calvin Iost" userId="2e918ae95cf3805c" providerId="LiveId" clId="{92E7975B-09EF-48E5-89B7-B533ACF98E61}" dt="2022-04-30T13:26:17.482" v="3432" actId="478"/>
          <ac:spMkLst>
            <pc:docMk/>
            <pc:sldMk cId="434846144" sldId="421"/>
            <ac:spMk id="72" creationId="{3ECB536A-D836-48BD-8A83-93F55490109A}"/>
          </ac:spMkLst>
        </pc:spChg>
        <pc:spChg chg="del">
          <ac:chgData name="Calvin Iost" userId="2e918ae95cf3805c" providerId="LiveId" clId="{92E7975B-09EF-48E5-89B7-B533ACF98E61}" dt="2022-04-30T13:26:17.482" v="3432" actId="478"/>
          <ac:spMkLst>
            <pc:docMk/>
            <pc:sldMk cId="434846144" sldId="421"/>
            <ac:spMk id="73" creationId="{3C8B056E-D51F-441A-B7BA-ACA67F69107B}"/>
          </ac:spMkLst>
        </pc:spChg>
        <pc:spChg chg="del">
          <ac:chgData name="Calvin Iost" userId="2e918ae95cf3805c" providerId="LiveId" clId="{92E7975B-09EF-48E5-89B7-B533ACF98E61}" dt="2022-04-30T13:26:17.482" v="3432" actId="478"/>
          <ac:spMkLst>
            <pc:docMk/>
            <pc:sldMk cId="434846144" sldId="421"/>
            <ac:spMk id="74" creationId="{8F9D8009-7E95-419C-A83A-3BF5E7CEF26C}"/>
          </ac:spMkLst>
        </pc:spChg>
        <pc:spChg chg="del">
          <ac:chgData name="Calvin Iost" userId="2e918ae95cf3805c" providerId="LiveId" clId="{92E7975B-09EF-48E5-89B7-B533ACF98E61}" dt="2022-04-30T13:26:17.482" v="3432" actId="478"/>
          <ac:spMkLst>
            <pc:docMk/>
            <pc:sldMk cId="434846144" sldId="421"/>
            <ac:spMk id="75" creationId="{869F9779-72A3-4AF6-A336-47A43AFD5A93}"/>
          </ac:spMkLst>
        </pc:spChg>
        <pc:spChg chg="del">
          <ac:chgData name="Calvin Iost" userId="2e918ae95cf3805c" providerId="LiveId" clId="{92E7975B-09EF-48E5-89B7-B533ACF98E61}" dt="2022-04-30T13:26:17.482" v="3432" actId="478"/>
          <ac:spMkLst>
            <pc:docMk/>
            <pc:sldMk cId="434846144" sldId="421"/>
            <ac:spMk id="76" creationId="{CE1A658E-33F8-4560-B661-02C36B89E8A4}"/>
          </ac:spMkLst>
        </pc:spChg>
        <pc:spChg chg="del">
          <ac:chgData name="Calvin Iost" userId="2e918ae95cf3805c" providerId="LiveId" clId="{92E7975B-09EF-48E5-89B7-B533ACF98E61}" dt="2022-04-30T13:26:17.482" v="3432" actId="478"/>
          <ac:spMkLst>
            <pc:docMk/>
            <pc:sldMk cId="434846144" sldId="421"/>
            <ac:spMk id="77" creationId="{497D22DE-FABE-4F01-9D16-CD393B3E267D}"/>
          </ac:spMkLst>
        </pc:spChg>
        <pc:spChg chg="del">
          <ac:chgData name="Calvin Iost" userId="2e918ae95cf3805c" providerId="LiveId" clId="{92E7975B-09EF-48E5-89B7-B533ACF98E61}" dt="2022-04-30T13:26:17.482" v="3432" actId="478"/>
          <ac:spMkLst>
            <pc:docMk/>
            <pc:sldMk cId="434846144" sldId="421"/>
            <ac:spMk id="78" creationId="{92906452-3E0F-4DCD-8D6F-2579EB32E189}"/>
          </ac:spMkLst>
        </pc:spChg>
        <pc:spChg chg="del">
          <ac:chgData name="Calvin Iost" userId="2e918ae95cf3805c" providerId="LiveId" clId="{92E7975B-09EF-48E5-89B7-B533ACF98E61}" dt="2022-04-30T13:26:17.482" v="3432" actId="478"/>
          <ac:spMkLst>
            <pc:docMk/>
            <pc:sldMk cId="434846144" sldId="421"/>
            <ac:spMk id="79" creationId="{3D88FFDE-47E5-4CA5-9F34-2B01E8CF299C}"/>
          </ac:spMkLst>
        </pc:spChg>
        <pc:spChg chg="del">
          <ac:chgData name="Calvin Iost" userId="2e918ae95cf3805c" providerId="LiveId" clId="{92E7975B-09EF-48E5-89B7-B533ACF98E61}" dt="2022-04-30T13:26:17.482" v="3432" actId="478"/>
          <ac:spMkLst>
            <pc:docMk/>
            <pc:sldMk cId="434846144" sldId="421"/>
            <ac:spMk id="80" creationId="{47DF5E99-9A96-4DBA-929A-D64D5A109CFF}"/>
          </ac:spMkLst>
        </pc:spChg>
        <pc:spChg chg="del">
          <ac:chgData name="Calvin Iost" userId="2e918ae95cf3805c" providerId="LiveId" clId="{92E7975B-09EF-48E5-89B7-B533ACF98E61}" dt="2022-04-30T13:26:17.482" v="3432" actId="478"/>
          <ac:spMkLst>
            <pc:docMk/>
            <pc:sldMk cId="434846144" sldId="421"/>
            <ac:spMk id="81" creationId="{0D15CAA2-5202-4EE7-96C0-CF4E00FE1667}"/>
          </ac:spMkLst>
        </pc:spChg>
        <pc:spChg chg="del">
          <ac:chgData name="Calvin Iost" userId="2e918ae95cf3805c" providerId="LiveId" clId="{92E7975B-09EF-48E5-89B7-B533ACF98E61}" dt="2022-04-30T13:26:17.482" v="3432" actId="478"/>
          <ac:spMkLst>
            <pc:docMk/>
            <pc:sldMk cId="434846144" sldId="421"/>
            <ac:spMk id="82" creationId="{6B87EEBC-B640-4E18-A2D3-CB93E01B7DF7}"/>
          </ac:spMkLst>
        </pc:spChg>
        <pc:spChg chg="del">
          <ac:chgData name="Calvin Iost" userId="2e918ae95cf3805c" providerId="LiveId" clId="{92E7975B-09EF-48E5-89B7-B533ACF98E61}" dt="2022-04-30T13:26:17.482" v="3432" actId="478"/>
          <ac:spMkLst>
            <pc:docMk/>
            <pc:sldMk cId="434846144" sldId="421"/>
            <ac:spMk id="83" creationId="{0CD268C7-D660-41E9-9C22-937EC5117D25}"/>
          </ac:spMkLst>
        </pc:spChg>
        <pc:spChg chg="del">
          <ac:chgData name="Calvin Iost" userId="2e918ae95cf3805c" providerId="LiveId" clId="{92E7975B-09EF-48E5-89B7-B533ACF98E61}" dt="2022-04-30T13:26:17.482" v="3432" actId="478"/>
          <ac:spMkLst>
            <pc:docMk/>
            <pc:sldMk cId="434846144" sldId="421"/>
            <ac:spMk id="84" creationId="{D1740CD6-D767-4C65-93C1-5B7362126B6B}"/>
          </ac:spMkLst>
        </pc:spChg>
        <pc:spChg chg="del">
          <ac:chgData name="Calvin Iost" userId="2e918ae95cf3805c" providerId="LiveId" clId="{92E7975B-09EF-48E5-89B7-B533ACF98E61}" dt="2022-04-30T13:26:17.482" v="3432" actId="478"/>
          <ac:spMkLst>
            <pc:docMk/>
            <pc:sldMk cId="434846144" sldId="421"/>
            <ac:spMk id="85" creationId="{7774FE4D-6E59-4FCF-AC3C-239ACA364618}"/>
          </ac:spMkLst>
        </pc:spChg>
        <pc:spChg chg="add del mod">
          <ac:chgData name="Calvin Iost" userId="2e918ae95cf3805c" providerId="LiveId" clId="{92E7975B-09EF-48E5-89B7-B533ACF98E61}" dt="2022-04-30T13:31:11.193" v="3490"/>
          <ac:spMkLst>
            <pc:docMk/>
            <pc:sldMk cId="434846144" sldId="421"/>
            <ac:spMk id="86" creationId="{CF90E740-85DF-F05F-9B9A-D14290DBBC5A}"/>
          </ac:spMkLst>
        </pc:spChg>
        <pc:spChg chg="add del mod">
          <ac:chgData name="Calvin Iost" userId="2e918ae95cf3805c" providerId="LiveId" clId="{92E7975B-09EF-48E5-89B7-B533ACF98E61}" dt="2022-04-30T13:31:11.193" v="3490"/>
          <ac:spMkLst>
            <pc:docMk/>
            <pc:sldMk cId="434846144" sldId="421"/>
            <ac:spMk id="87" creationId="{E15AFE43-5963-FA32-CDB8-D1297EF633DB}"/>
          </ac:spMkLst>
        </pc:spChg>
        <pc:spChg chg="add del mod">
          <ac:chgData name="Calvin Iost" userId="2e918ae95cf3805c" providerId="LiveId" clId="{92E7975B-09EF-48E5-89B7-B533ACF98E61}" dt="2022-04-30T13:31:11.193" v="3490"/>
          <ac:spMkLst>
            <pc:docMk/>
            <pc:sldMk cId="434846144" sldId="421"/>
            <ac:spMk id="88" creationId="{A9EE1B57-0191-A602-E273-29F80010ED86}"/>
          </ac:spMkLst>
        </pc:spChg>
        <pc:spChg chg="add del mod">
          <ac:chgData name="Calvin Iost" userId="2e918ae95cf3805c" providerId="LiveId" clId="{92E7975B-09EF-48E5-89B7-B533ACF98E61}" dt="2022-04-30T13:31:11.193" v="3490"/>
          <ac:spMkLst>
            <pc:docMk/>
            <pc:sldMk cId="434846144" sldId="421"/>
            <ac:spMk id="89" creationId="{77D99BD7-40ED-3CBC-7139-512AC8B207F9}"/>
          </ac:spMkLst>
        </pc:spChg>
        <pc:spChg chg="add del mod">
          <ac:chgData name="Calvin Iost" userId="2e918ae95cf3805c" providerId="LiveId" clId="{92E7975B-09EF-48E5-89B7-B533ACF98E61}" dt="2022-04-30T13:31:11.193" v="3490"/>
          <ac:spMkLst>
            <pc:docMk/>
            <pc:sldMk cId="434846144" sldId="421"/>
            <ac:spMk id="90" creationId="{F00F5B19-50CF-A62F-D8FD-0FD087332045}"/>
          </ac:spMkLst>
        </pc:spChg>
        <pc:spChg chg="add del mod">
          <ac:chgData name="Calvin Iost" userId="2e918ae95cf3805c" providerId="LiveId" clId="{92E7975B-09EF-48E5-89B7-B533ACF98E61}" dt="2022-04-30T13:31:11.193" v="3490"/>
          <ac:spMkLst>
            <pc:docMk/>
            <pc:sldMk cId="434846144" sldId="421"/>
            <ac:spMk id="91" creationId="{8E338D7C-A7C1-41AE-3C84-9FEDCFA43552}"/>
          </ac:spMkLst>
        </pc:spChg>
        <pc:spChg chg="add del mod">
          <ac:chgData name="Calvin Iost" userId="2e918ae95cf3805c" providerId="LiveId" clId="{92E7975B-09EF-48E5-89B7-B533ACF98E61}" dt="2022-04-30T13:31:11.193" v="3490"/>
          <ac:spMkLst>
            <pc:docMk/>
            <pc:sldMk cId="434846144" sldId="421"/>
            <ac:spMk id="92" creationId="{60C29B60-E311-23DF-B7C8-916E5BA3A1BC}"/>
          </ac:spMkLst>
        </pc:spChg>
        <pc:spChg chg="del">
          <ac:chgData name="Calvin Iost" userId="2e918ae95cf3805c" providerId="LiveId" clId="{92E7975B-09EF-48E5-89B7-B533ACF98E61}" dt="2022-04-30T13:26:17.482" v="3432" actId="478"/>
          <ac:spMkLst>
            <pc:docMk/>
            <pc:sldMk cId="434846144" sldId="421"/>
            <ac:spMk id="93" creationId="{A67E9EDA-2E10-41BB-A4E3-B038ABFE7441}"/>
          </ac:spMkLst>
        </pc:spChg>
        <pc:spChg chg="del">
          <ac:chgData name="Calvin Iost" userId="2e918ae95cf3805c" providerId="LiveId" clId="{92E7975B-09EF-48E5-89B7-B533ACF98E61}" dt="2022-04-30T13:26:17.482" v="3432" actId="478"/>
          <ac:spMkLst>
            <pc:docMk/>
            <pc:sldMk cId="434846144" sldId="421"/>
            <ac:spMk id="94" creationId="{68AE2B59-10CF-4E17-AAD4-0A2756BD6F5E}"/>
          </ac:spMkLst>
        </pc:spChg>
        <pc:spChg chg="add del mod">
          <ac:chgData name="Calvin Iost" userId="2e918ae95cf3805c" providerId="LiveId" clId="{92E7975B-09EF-48E5-89B7-B533ACF98E61}" dt="2022-04-30T13:31:11.193" v="3490"/>
          <ac:spMkLst>
            <pc:docMk/>
            <pc:sldMk cId="434846144" sldId="421"/>
            <ac:spMk id="95" creationId="{3B26B4FF-6204-4852-A156-238133D8FB0C}"/>
          </ac:spMkLst>
        </pc:spChg>
        <pc:spChg chg="add del mod">
          <ac:chgData name="Calvin Iost" userId="2e918ae95cf3805c" providerId="LiveId" clId="{92E7975B-09EF-48E5-89B7-B533ACF98E61}" dt="2022-04-30T13:31:11.193" v="3490"/>
          <ac:spMkLst>
            <pc:docMk/>
            <pc:sldMk cId="434846144" sldId="421"/>
            <ac:spMk id="96" creationId="{41068006-0F90-7205-4647-461A6B826488}"/>
          </ac:spMkLst>
        </pc:spChg>
        <pc:spChg chg="add del mod">
          <ac:chgData name="Calvin Iost" userId="2e918ae95cf3805c" providerId="LiveId" clId="{92E7975B-09EF-48E5-89B7-B533ACF98E61}" dt="2022-04-30T13:31:11.193" v="3490"/>
          <ac:spMkLst>
            <pc:docMk/>
            <pc:sldMk cId="434846144" sldId="421"/>
            <ac:spMk id="97" creationId="{1BAC2C26-EABB-FF97-7662-9E731B1CC31E}"/>
          </ac:spMkLst>
        </pc:spChg>
        <pc:spChg chg="add del mod">
          <ac:chgData name="Calvin Iost" userId="2e918ae95cf3805c" providerId="LiveId" clId="{92E7975B-09EF-48E5-89B7-B533ACF98E61}" dt="2022-04-30T13:31:11.193" v="3490"/>
          <ac:spMkLst>
            <pc:docMk/>
            <pc:sldMk cId="434846144" sldId="421"/>
            <ac:spMk id="98" creationId="{8E438AF2-1B21-BFC0-0EB3-084BFDEE71CD}"/>
          </ac:spMkLst>
        </pc:spChg>
        <pc:spChg chg="add del mod">
          <ac:chgData name="Calvin Iost" userId="2e918ae95cf3805c" providerId="LiveId" clId="{92E7975B-09EF-48E5-89B7-B533ACF98E61}" dt="2022-04-30T13:31:11.193" v="3490"/>
          <ac:spMkLst>
            <pc:docMk/>
            <pc:sldMk cId="434846144" sldId="421"/>
            <ac:spMk id="99" creationId="{C70C9703-65A8-DEC8-6CA7-E49D43E96F9B}"/>
          </ac:spMkLst>
        </pc:spChg>
        <pc:spChg chg="del">
          <ac:chgData name="Calvin Iost" userId="2e918ae95cf3805c" providerId="LiveId" clId="{92E7975B-09EF-48E5-89B7-B533ACF98E61}" dt="2022-04-30T13:26:17.482" v="3432" actId="478"/>
          <ac:spMkLst>
            <pc:docMk/>
            <pc:sldMk cId="434846144" sldId="421"/>
            <ac:spMk id="100" creationId="{DF095947-383A-4C13-8D78-E41844CC0096}"/>
          </ac:spMkLst>
        </pc:spChg>
        <pc:spChg chg="del">
          <ac:chgData name="Calvin Iost" userId="2e918ae95cf3805c" providerId="LiveId" clId="{92E7975B-09EF-48E5-89B7-B533ACF98E61}" dt="2022-04-30T13:26:17.482" v="3432" actId="478"/>
          <ac:spMkLst>
            <pc:docMk/>
            <pc:sldMk cId="434846144" sldId="421"/>
            <ac:spMk id="101" creationId="{2788E5D1-026D-44F3-9080-01BAE5CAAF26}"/>
          </ac:spMkLst>
        </pc:spChg>
        <pc:spChg chg="add del mod">
          <ac:chgData name="Calvin Iost" userId="2e918ae95cf3805c" providerId="LiveId" clId="{92E7975B-09EF-48E5-89B7-B533ACF98E61}" dt="2022-04-30T13:31:11.193" v="3490"/>
          <ac:spMkLst>
            <pc:docMk/>
            <pc:sldMk cId="434846144" sldId="421"/>
            <ac:spMk id="102" creationId="{CE4882CE-35E5-0A03-9D3F-BE0C111D2CE9}"/>
          </ac:spMkLst>
        </pc:spChg>
        <pc:spChg chg="add del mod">
          <ac:chgData name="Calvin Iost" userId="2e918ae95cf3805c" providerId="LiveId" clId="{92E7975B-09EF-48E5-89B7-B533ACF98E61}" dt="2022-04-30T13:31:11.193" v="3490"/>
          <ac:spMkLst>
            <pc:docMk/>
            <pc:sldMk cId="434846144" sldId="421"/>
            <ac:spMk id="103" creationId="{18777113-5C7E-0B3B-C0CE-0C902D379A95}"/>
          </ac:spMkLst>
        </pc:spChg>
        <pc:spChg chg="add del mod">
          <ac:chgData name="Calvin Iost" userId="2e918ae95cf3805c" providerId="LiveId" clId="{92E7975B-09EF-48E5-89B7-B533ACF98E61}" dt="2022-04-30T13:31:11.193" v="3490"/>
          <ac:spMkLst>
            <pc:docMk/>
            <pc:sldMk cId="434846144" sldId="421"/>
            <ac:spMk id="104" creationId="{FFABB100-22C9-9039-84B2-F26E8D0781F3}"/>
          </ac:spMkLst>
        </pc:spChg>
        <pc:spChg chg="add del mod">
          <ac:chgData name="Calvin Iost" userId="2e918ae95cf3805c" providerId="LiveId" clId="{92E7975B-09EF-48E5-89B7-B533ACF98E61}" dt="2022-04-30T13:31:11.193" v="3490"/>
          <ac:spMkLst>
            <pc:docMk/>
            <pc:sldMk cId="434846144" sldId="421"/>
            <ac:spMk id="105" creationId="{0E4984CB-812B-1974-15CC-6D6E49C60E40}"/>
          </ac:spMkLst>
        </pc:spChg>
        <pc:spChg chg="add del mod">
          <ac:chgData name="Calvin Iost" userId="2e918ae95cf3805c" providerId="LiveId" clId="{92E7975B-09EF-48E5-89B7-B533ACF98E61}" dt="2022-04-30T13:31:11.193" v="3490"/>
          <ac:spMkLst>
            <pc:docMk/>
            <pc:sldMk cId="434846144" sldId="421"/>
            <ac:spMk id="106" creationId="{14937626-FCCD-896E-161B-15693DB88294}"/>
          </ac:spMkLst>
        </pc:spChg>
        <pc:spChg chg="add del mod">
          <ac:chgData name="Calvin Iost" userId="2e918ae95cf3805c" providerId="LiveId" clId="{92E7975B-09EF-48E5-89B7-B533ACF98E61}" dt="2022-04-30T13:31:11.193" v="3490"/>
          <ac:spMkLst>
            <pc:docMk/>
            <pc:sldMk cId="434846144" sldId="421"/>
            <ac:spMk id="107" creationId="{CED737E7-2D1F-08BD-ACB1-E47F24EDDA69}"/>
          </ac:spMkLst>
        </pc:spChg>
        <pc:spChg chg="add del mod">
          <ac:chgData name="Calvin Iost" userId="2e918ae95cf3805c" providerId="LiveId" clId="{92E7975B-09EF-48E5-89B7-B533ACF98E61}" dt="2022-04-30T13:31:11.193" v="3490"/>
          <ac:spMkLst>
            <pc:docMk/>
            <pc:sldMk cId="434846144" sldId="421"/>
            <ac:spMk id="108" creationId="{DF53BFB3-2DF3-16BB-AD61-0ADE671D5D1B}"/>
          </ac:spMkLst>
        </pc:spChg>
        <pc:spChg chg="add del mod">
          <ac:chgData name="Calvin Iost" userId="2e918ae95cf3805c" providerId="LiveId" clId="{92E7975B-09EF-48E5-89B7-B533ACF98E61}" dt="2022-04-30T13:31:11.193" v="3490"/>
          <ac:spMkLst>
            <pc:docMk/>
            <pc:sldMk cId="434846144" sldId="421"/>
            <ac:spMk id="119" creationId="{D92C429B-FBA9-6312-850E-13F07404ED69}"/>
          </ac:spMkLst>
        </pc:spChg>
        <pc:spChg chg="add del mod">
          <ac:chgData name="Calvin Iost" userId="2e918ae95cf3805c" providerId="LiveId" clId="{92E7975B-09EF-48E5-89B7-B533ACF98E61}" dt="2022-04-30T13:31:11.193" v="3490"/>
          <ac:spMkLst>
            <pc:docMk/>
            <pc:sldMk cId="434846144" sldId="421"/>
            <ac:spMk id="120" creationId="{EDE889F7-0F36-8C73-60E9-73AA51E3CAC1}"/>
          </ac:spMkLst>
        </pc:spChg>
        <pc:spChg chg="add del mod">
          <ac:chgData name="Calvin Iost" userId="2e918ae95cf3805c" providerId="LiveId" clId="{92E7975B-09EF-48E5-89B7-B533ACF98E61}" dt="2022-04-30T13:31:11.193" v="3490"/>
          <ac:spMkLst>
            <pc:docMk/>
            <pc:sldMk cId="434846144" sldId="421"/>
            <ac:spMk id="121" creationId="{3B287E75-B794-6125-DCE2-DC493C4363F1}"/>
          </ac:spMkLst>
        </pc:spChg>
        <pc:spChg chg="add del mod">
          <ac:chgData name="Calvin Iost" userId="2e918ae95cf3805c" providerId="LiveId" clId="{92E7975B-09EF-48E5-89B7-B533ACF98E61}" dt="2022-04-30T13:31:11.193" v="3490"/>
          <ac:spMkLst>
            <pc:docMk/>
            <pc:sldMk cId="434846144" sldId="421"/>
            <ac:spMk id="123" creationId="{62F0D71E-0BF9-4303-40D0-C85A81EF617C}"/>
          </ac:spMkLst>
        </pc:spChg>
        <pc:spChg chg="add del mod">
          <ac:chgData name="Calvin Iost" userId="2e918ae95cf3805c" providerId="LiveId" clId="{92E7975B-09EF-48E5-89B7-B533ACF98E61}" dt="2022-04-30T13:31:11.193" v="3490"/>
          <ac:spMkLst>
            <pc:docMk/>
            <pc:sldMk cId="434846144" sldId="421"/>
            <ac:spMk id="126" creationId="{5EE9B660-5193-262C-3E16-7FCF46D6AEED}"/>
          </ac:spMkLst>
        </pc:spChg>
        <pc:spChg chg="add del mod">
          <ac:chgData name="Calvin Iost" userId="2e918ae95cf3805c" providerId="LiveId" clId="{92E7975B-09EF-48E5-89B7-B533ACF98E61}" dt="2022-04-30T13:31:11.193" v="3490"/>
          <ac:spMkLst>
            <pc:docMk/>
            <pc:sldMk cId="434846144" sldId="421"/>
            <ac:spMk id="127" creationId="{FDA4106E-86A2-E1E3-66FC-172E1565905C}"/>
          </ac:spMkLst>
        </pc:spChg>
        <pc:spChg chg="add del mod">
          <ac:chgData name="Calvin Iost" userId="2e918ae95cf3805c" providerId="LiveId" clId="{92E7975B-09EF-48E5-89B7-B533ACF98E61}" dt="2022-04-30T13:31:11.193" v="3490"/>
          <ac:spMkLst>
            <pc:docMk/>
            <pc:sldMk cId="434846144" sldId="421"/>
            <ac:spMk id="128" creationId="{288A414A-E819-03E7-2E78-FA64655AA222}"/>
          </ac:spMkLst>
        </pc:spChg>
        <pc:spChg chg="add del mod">
          <ac:chgData name="Calvin Iost" userId="2e918ae95cf3805c" providerId="LiveId" clId="{92E7975B-09EF-48E5-89B7-B533ACF98E61}" dt="2022-04-30T13:31:11.193" v="3490"/>
          <ac:spMkLst>
            <pc:docMk/>
            <pc:sldMk cId="434846144" sldId="421"/>
            <ac:spMk id="130" creationId="{E021F07D-B7D7-B5C7-E6E0-D3332E147666}"/>
          </ac:spMkLst>
        </pc:spChg>
        <pc:spChg chg="add del mod">
          <ac:chgData name="Calvin Iost" userId="2e918ae95cf3805c" providerId="LiveId" clId="{92E7975B-09EF-48E5-89B7-B533ACF98E61}" dt="2022-04-30T13:31:11.193" v="3490"/>
          <ac:spMkLst>
            <pc:docMk/>
            <pc:sldMk cId="434846144" sldId="421"/>
            <ac:spMk id="131" creationId="{6EF1B0F2-BACE-6B80-770B-ACB85CE3913B}"/>
          </ac:spMkLst>
        </pc:spChg>
        <pc:spChg chg="add del mod">
          <ac:chgData name="Calvin Iost" userId="2e918ae95cf3805c" providerId="LiveId" clId="{92E7975B-09EF-48E5-89B7-B533ACF98E61}" dt="2022-04-30T13:31:11.193" v="3490"/>
          <ac:spMkLst>
            <pc:docMk/>
            <pc:sldMk cId="434846144" sldId="421"/>
            <ac:spMk id="132" creationId="{C669EA82-E20B-CD58-242E-A091D82203EE}"/>
          </ac:spMkLst>
        </pc:spChg>
        <pc:spChg chg="add mod">
          <ac:chgData name="Calvin Iost" userId="2e918ae95cf3805c" providerId="LiveId" clId="{92E7975B-09EF-48E5-89B7-B533ACF98E61}" dt="2022-04-30T13:31:11.209" v="3491"/>
          <ac:spMkLst>
            <pc:docMk/>
            <pc:sldMk cId="434846144" sldId="421"/>
            <ac:spMk id="138" creationId="{C4D6D662-59E3-AB95-3FC1-4821880BDBAB}"/>
          </ac:spMkLst>
        </pc:spChg>
        <pc:spChg chg="add mod">
          <ac:chgData name="Calvin Iost" userId="2e918ae95cf3805c" providerId="LiveId" clId="{92E7975B-09EF-48E5-89B7-B533ACF98E61}" dt="2022-04-30T13:31:11.209" v="3491"/>
          <ac:spMkLst>
            <pc:docMk/>
            <pc:sldMk cId="434846144" sldId="421"/>
            <ac:spMk id="139" creationId="{975A6B29-4A51-5395-B288-187E04DD08FA}"/>
          </ac:spMkLst>
        </pc:spChg>
        <pc:spChg chg="add mod">
          <ac:chgData name="Calvin Iost" userId="2e918ae95cf3805c" providerId="LiveId" clId="{92E7975B-09EF-48E5-89B7-B533ACF98E61}" dt="2022-04-30T13:31:11.209" v="3491"/>
          <ac:spMkLst>
            <pc:docMk/>
            <pc:sldMk cId="434846144" sldId="421"/>
            <ac:spMk id="140" creationId="{DB033BEC-C450-8ECF-30AB-3C497098ABA8}"/>
          </ac:spMkLst>
        </pc:spChg>
        <pc:spChg chg="add mod">
          <ac:chgData name="Calvin Iost" userId="2e918ae95cf3805c" providerId="LiveId" clId="{92E7975B-09EF-48E5-89B7-B533ACF98E61}" dt="2022-04-30T13:31:11.209" v="3491"/>
          <ac:spMkLst>
            <pc:docMk/>
            <pc:sldMk cId="434846144" sldId="421"/>
            <ac:spMk id="141" creationId="{80988949-BC1E-C8EE-8A3E-D10BAB3BF0D7}"/>
          </ac:spMkLst>
        </pc:spChg>
        <pc:spChg chg="add mod">
          <ac:chgData name="Calvin Iost" userId="2e918ae95cf3805c" providerId="LiveId" clId="{92E7975B-09EF-48E5-89B7-B533ACF98E61}" dt="2022-04-30T13:31:11.209" v="3491"/>
          <ac:spMkLst>
            <pc:docMk/>
            <pc:sldMk cId="434846144" sldId="421"/>
            <ac:spMk id="142" creationId="{A40873F7-C3B1-8084-C1B9-4D96E7BEE365}"/>
          </ac:spMkLst>
        </pc:spChg>
        <pc:spChg chg="add mod">
          <ac:chgData name="Calvin Iost" userId="2e918ae95cf3805c" providerId="LiveId" clId="{92E7975B-09EF-48E5-89B7-B533ACF98E61}" dt="2022-04-30T13:31:11.209" v="3491"/>
          <ac:spMkLst>
            <pc:docMk/>
            <pc:sldMk cId="434846144" sldId="421"/>
            <ac:spMk id="143" creationId="{B21731FF-C9C7-F57E-FABD-00C3C13FD424}"/>
          </ac:spMkLst>
        </pc:spChg>
        <pc:spChg chg="add mod">
          <ac:chgData name="Calvin Iost" userId="2e918ae95cf3805c" providerId="LiveId" clId="{92E7975B-09EF-48E5-89B7-B533ACF98E61}" dt="2022-04-30T13:31:11.209" v="3491"/>
          <ac:spMkLst>
            <pc:docMk/>
            <pc:sldMk cId="434846144" sldId="421"/>
            <ac:spMk id="144" creationId="{6BEC0F29-DA57-37AE-4312-0AB3BF2994D9}"/>
          </ac:spMkLst>
        </pc:spChg>
        <pc:spChg chg="add mod">
          <ac:chgData name="Calvin Iost" userId="2e918ae95cf3805c" providerId="LiveId" clId="{92E7975B-09EF-48E5-89B7-B533ACF98E61}" dt="2022-04-30T13:31:11.209" v="3491"/>
          <ac:spMkLst>
            <pc:docMk/>
            <pc:sldMk cId="434846144" sldId="421"/>
            <ac:spMk id="145" creationId="{C5A1BE46-7D0A-C012-50E4-D79DCFC6886C}"/>
          </ac:spMkLst>
        </pc:spChg>
        <pc:spChg chg="add mod">
          <ac:chgData name="Calvin Iost" userId="2e918ae95cf3805c" providerId="LiveId" clId="{92E7975B-09EF-48E5-89B7-B533ACF98E61}" dt="2022-04-30T13:31:11.209" v="3491"/>
          <ac:spMkLst>
            <pc:docMk/>
            <pc:sldMk cId="434846144" sldId="421"/>
            <ac:spMk id="146" creationId="{31950A52-C32A-8724-E155-D41F7866FDA0}"/>
          </ac:spMkLst>
        </pc:spChg>
        <pc:spChg chg="add mod">
          <ac:chgData name="Calvin Iost" userId="2e918ae95cf3805c" providerId="LiveId" clId="{92E7975B-09EF-48E5-89B7-B533ACF98E61}" dt="2022-04-30T13:31:11.209" v="3491"/>
          <ac:spMkLst>
            <pc:docMk/>
            <pc:sldMk cId="434846144" sldId="421"/>
            <ac:spMk id="147" creationId="{ACCC09B3-409A-CFEB-D6B2-2DEB39D3052A}"/>
          </ac:spMkLst>
        </pc:spChg>
        <pc:spChg chg="add mod">
          <ac:chgData name="Calvin Iost" userId="2e918ae95cf3805c" providerId="LiveId" clId="{92E7975B-09EF-48E5-89B7-B533ACF98E61}" dt="2022-04-30T13:31:11.209" v="3491"/>
          <ac:spMkLst>
            <pc:docMk/>
            <pc:sldMk cId="434846144" sldId="421"/>
            <ac:spMk id="148" creationId="{90CDE6B9-E594-BC10-4836-96530CB89070}"/>
          </ac:spMkLst>
        </pc:spChg>
        <pc:spChg chg="add mod">
          <ac:chgData name="Calvin Iost" userId="2e918ae95cf3805c" providerId="LiveId" clId="{92E7975B-09EF-48E5-89B7-B533ACF98E61}" dt="2022-04-30T13:31:11.209" v="3491"/>
          <ac:spMkLst>
            <pc:docMk/>
            <pc:sldMk cId="434846144" sldId="421"/>
            <ac:spMk id="149" creationId="{CB03BAD4-12EC-9D96-810E-017921E20076}"/>
          </ac:spMkLst>
        </pc:spChg>
        <pc:spChg chg="add mod">
          <ac:chgData name="Calvin Iost" userId="2e918ae95cf3805c" providerId="LiveId" clId="{92E7975B-09EF-48E5-89B7-B533ACF98E61}" dt="2022-04-30T13:31:11.209" v="3491"/>
          <ac:spMkLst>
            <pc:docMk/>
            <pc:sldMk cId="434846144" sldId="421"/>
            <ac:spMk id="150" creationId="{13DB9AEC-5C54-306A-2410-D0F916D373A7}"/>
          </ac:spMkLst>
        </pc:spChg>
        <pc:spChg chg="add mod">
          <ac:chgData name="Calvin Iost" userId="2e918ae95cf3805c" providerId="LiveId" clId="{92E7975B-09EF-48E5-89B7-B533ACF98E61}" dt="2022-04-30T13:31:11.209" v="3491"/>
          <ac:spMkLst>
            <pc:docMk/>
            <pc:sldMk cId="434846144" sldId="421"/>
            <ac:spMk id="151" creationId="{CDDB0B4C-11F6-40E5-95A9-AED0805506CD}"/>
          </ac:spMkLst>
        </pc:spChg>
        <pc:spChg chg="add mod">
          <ac:chgData name="Calvin Iost" userId="2e918ae95cf3805c" providerId="LiveId" clId="{92E7975B-09EF-48E5-89B7-B533ACF98E61}" dt="2022-04-30T13:31:11.209" v="3491"/>
          <ac:spMkLst>
            <pc:docMk/>
            <pc:sldMk cId="434846144" sldId="421"/>
            <ac:spMk id="152" creationId="{D6FAFC95-B0CD-5267-4C61-64F847D3528B}"/>
          </ac:spMkLst>
        </pc:spChg>
        <pc:spChg chg="add mod">
          <ac:chgData name="Calvin Iost" userId="2e918ae95cf3805c" providerId="LiveId" clId="{92E7975B-09EF-48E5-89B7-B533ACF98E61}" dt="2022-04-30T13:31:11.209" v="3491"/>
          <ac:spMkLst>
            <pc:docMk/>
            <pc:sldMk cId="434846144" sldId="421"/>
            <ac:spMk id="153" creationId="{E5380059-F191-C22E-DA75-4FE70D82759C}"/>
          </ac:spMkLst>
        </pc:spChg>
        <pc:spChg chg="add mod">
          <ac:chgData name="Calvin Iost" userId="2e918ae95cf3805c" providerId="LiveId" clId="{92E7975B-09EF-48E5-89B7-B533ACF98E61}" dt="2022-04-30T13:31:11.209" v="3491"/>
          <ac:spMkLst>
            <pc:docMk/>
            <pc:sldMk cId="434846144" sldId="421"/>
            <ac:spMk id="154" creationId="{39D3AC95-F4CD-3702-E1A1-0291253232E5}"/>
          </ac:spMkLst>
        </pc:spChg>
        <pc:spChg chg="add mod">
          <ac:chgData name="Calvin Iost" userId="2e918ae95cf3805c" providerId="LiveId" clId="{92E7975B-09EF-48E5-89B7-B533ACF98E61}" dt="2022-04-30T13:52:53.578" v="3667" actId="1076"/>
          <ac:spMkLst>
            <pc:docMk/>
            <pc:sldMk cId="434846144" sldId="421"/>
            <ac:spMk id="155" creationId="{773DF88C-2DF2-9F4F-D75D-8A2896FC2D52}"/>
          </ac:spMkLst>
        </pc:spChg>
        <pc:spChg chg="add mod">
          <ac:chgData name="Calvin Iost" userId="2e918ae95cf3805c" providerId="LiveId" clId="{92E7975B-09EF-48E5-89B7-B533ACF98E61}" dt="2022-04-30T13:31:11.209" v="3491"/>
          <ac:spMkLst>
            <pc:docMk/>
            <pc:sldMk cId="434846144" sldId="421"/>
            <ac:spMk id="156" creationId="{C4DC06D1-C59F-3FE3-5C1E-E429E58F7113}"/>
          </ac:spMkLst>
        </pc:spChg>
        <pc:spChg chg="add mod">
          <ac:chgData name="Calvin Iost" userId="2e918ae95cf3805c" providerId="LiveId" clId="{92E7975B-09EF-48E5-89B7-B533ACF98E61}" dt="2022-04-30T13:31:11.209" v="3491"/>
          <ac:spMkLst>
            <pc:docMk/>
            <pc:sldMk cId="434846144" sldId="421"/>
            <ac:spMk id="157" creationId="{9815F199-7B74-EC8B-4D6C-1CD0976DBEC7}"/>
          </ac:spMkLst>
        </pc:spChg>
        <pc:spChg chg="add mod">
          <ac:chgData name="Calvin Iost" userId="2e918ae95cf3805c" providerId="LiveId" clId="{92E7975B-09EF-48E5-89B7-B533ACF98E61}" dt="2022-04-30T13:31:11.209" v="3491"/>
          <ac:spMkLst>
            <pc:docMk/>
            <pc:sldMk cId="434846144" sldId="421"/>
            <ac:spMk id="168" creationId="{93F689F3-A506-202B-1FB9-A2299EDFD01A}"/>
          </ac:spMkLst>
        </pc:spChg>
        <pc:spChg chg="add mod">
          <ac:chgData name="Calvin Iost" userId="2e918ae95cf3805c" providerId="LiveId" clId="{92E7975B-09EF-48E5-89B7-B533ACF98E61}" dt="2022-04-30T13:31:11.209" v="3491"/>
          <ac:spMkLst>
            <pc:docMk/>
            <pc:sldMk cId="434846144" sldId="421"/>
            <ac:spMk id="169" creationId="{1EAFFE20-8F95-8021-E3E9-8B02306AA02F}"/>
          </ac:spMkLst>
        </pc:spChg>
        <pc:spChg chg="add mod">
          <ac:chgData name="Calvin Iost" userId="2e918ae95cf3805c" providerId="LiveId" clId="{92E7975B-09EF-48E5-89B7-B533ACF98E61}" dt="2022-04-30T13:31:11.209" v="3491"/>
          <ac:spMkLst>
            <pc:docMk/>
            <pc:sldMk cId="434846144" sldId="421"/>
            <ac:spMk id="170" creationId="{7728775C-F639-45F1-9CDC-7158534875DF}"/>
          </ac:spMkLst>
        </pc:spChg>
        <pc:spChg chg="add mod">
          <ac:chgData name="Calvin Iost" userId="2e918ae95cf3805c" providerId="LiveId" clId="{92E7975B-09EF-48E5-89B7-B533ACF98E61}" dt="2022-04-30T13:31:11.209" v="3491"/>
          <ac:spMkLst>
            <pc:docMk/>
            <pc:sldMk cId="434846144" sldId="421"/>
            <ac:spMk id="172" creationId="{ADB6D47C-D36A-294B-91C9-7060524C68AB}"/>
          </ac:spMkLst>
        </pc:spChg>
        <pc:spChg chg="add mod">
          <ac:chgData name="Calvin Iost" userId="2e918ae95cf3805c" providerId="LiveId" clId="{92E7975B-09EF-48E5-89B7-B533ACF98E61}" dt="2022-04-30T13:31:11.209" v="3491"/>
          <ac:spMkLst>
            <pc:docMk/>
            <pc:sldMk cId="434846144" sldId="421"/>
            <ac:spMk id="175" creationId="{A2838036-CDE5-69C0-F7A5-EC9A0B24645E}"/>
          </ac:spMkLst>
        </pc:spChg>
        <pc:spChg chg="add mod">
          <ac:chgData name="Calvin Iost" userId="2e918ae95cf3805c" providerId="LiveId" clId="{92E7975B-09EF-48E5-89B7-B533ACF98E61}" dt="2022-04-30T13:31:11.209" v="3491"/>
          <ac:spMkLst>
            <pc:docMk/>
            <pc:sldMk cId="434846144" sldId="421"/>
            <ac:spMk id="176" creationId="{FB790416-CAD3-C557-8162-EFFDBA2F4EE8}"/>
          </ac:spMkLst>
        </pc:spChg>
        <pc:spChg chg="add mod">
          <ac:chgData name="Calvin Iost" userId="2e918ae95cf3805c" providerId="LiveId" clId="{92E7975B-09EF-48E5-89B7-B533ACF98E61}" dt="2022-04-30T13:31:11.209" v="3491"/>
          <ac:spMkLst>
            <pc:docMk/>
            <pc:sldMk cId="434846144" sldId="421"/>
            <ac:spMk id="177" creationId="{087D057B-C920-6543-2592-B791F9C57113}"/>
          </ac:spMkLst>
        </pc:spChg>
        <pc:spChg chg="add mod">
          <ac:chgData name="Calvin Iost" userId="2e918ae95cf3805c" providerId="LiveId" clId="{92E7975B-09EF-48E5-89B7-B533ACF98E61}" dt="2022-04-30T13:31:11.209" v="3491"/>
          <ac:spMkLst>
            <pc:docMk/>
            <pc:sldMk cId="434846144" sldId="421"/>
            <ac:spMk id="179" creationId="{61CF5EEC-C067-9DBB-9886-5653322137FF}"/>
          </ac:spMkLst>
        </pc:spChg>
        <pc:spChg chg="add mod">
          <ac:chgData name="Calvin Iost" userId="2e918ae95cf3805c" providerId="LiveId" clId="{92E7975B-09EF-48E5-89B7-B533ACF98E61}" dt="2022-04-30T13:31:11.209" v="3491"/>
          <ac:spMkLst>
            <pc:docMk/>
            <pc:sldMk cId="434846144" sldId="421"/>
            <ac:spMk id="180" creationId="{FD4AE50B-B8B5-0C54-3CD8-37B865335037}"/>
          </ac:spMkLst>
        </pc:spChg>
        <pc:spChg chg="add mod">
          <ac:chgData name="Calvin Iost" userId="2e918ae95cf3805c" providerId="LiveId" clId="{92E7975B-09EF-48E5-89B7-B533ACF98E61}" dt="2022-04-30T13:31:11.209" v="3491"/>
          <ac:spMkLst>
            <pc:docMk/>
            <pc:sldMk cId="434846144" sldId="421"/>
            <ac:spMk id="181" creationId="{E57674AB-38EB-0060-ABD3-9F1EA89E86E4}"/>
          </ac:spMkLst>
        </pc:spChg>
        <pc:spChg chg="add mod">
          <ac:chgData name="Calvin Iost" userId="2e918ae95cf3805c" providerId="LiveId" clId="{92E7975B-09EF-48E5-89B7-B533ACF98E61}" dt="2022-04-30T13:52:02.081" v="3629" actId="1076"/>
          <ac:spMkLst>
            <pc:docMk/>
            <pc:sldMk cId="434846144" sldId="421"/>
            <ac:spMk id="187" creationId="{B6E41164-F8ED-3308-A8A2-BB8B7B3A22D5}"/>
          </ac:spMkLst>
        </pc:spChg>
        <pc:spChg chg="add mod">
          <ac:chgData name="Calvin Iost" userId="2e918ae95cf3805c" providerId="LiveId" clId="{92E7975B-09EF-48E5-89B7-B533ACF98E61}" dt="2022-04-30T13:55:37.931" v="3771" actId="14100"/>
          <ac:spMkLst>
            <pc:docMk/>
            <pc:sldMk cId="434846144" sldId="421"/>
            <ac:spMk id="189" creationId="{50148B4F-109E-8A90-DF8A-11B0E3D5A756}"/>
          </ac:spMkLst>
        </pc:spChg>
        <pc:spChg chg="add mod">
          <ac:chgData name="Calvin Iost" userId="2e918ae95cf3805c" providerId="LiveId" clId="{92E7975B-09EF-48E5-89B7-B533ACF98E61}" dt="2022-04-30T13:53:13.080" v="3677" actId="20577"/>
          <ac:spMkLst>
            <pc:docMk/>
            <pc:sldMk cId="434846144" sldId="421"/>
            <ac:spMk id="190" creationId="{F2FE9602-9B06-033E-384C-E7C925FC7FE1}"/>
          </ac:spMkLst>
        </pc:spChg>
        <pc:spChg chg="add mod">
          <ac:chgData name="Calvin Iost" userId="2e918ae95cf3805c" providerId="LiveId" clId="{92E7975B-09EF-48E5-89B7-B533ACF98E61}" dt="2022-04-30T13:53:48.876" v="3686" actId="1076"/>
          <ac:spMkLst>
            <pc:docMk/>
            <pc:sldMk cId="434846144" sldId="421"/>
            <ac:spMk id="191" creationId="{1042C039-54E5-525F-D3D2-0C2745FCB1CE}"/>
          </ac:spMkLst>
        </pc:spChg>
        <pc:spChg chg="mod">
          <ac:chgData name="Calvin Iost" userId="2e918ae95cf3805c" providerId="LiveId" clId="{92E7975B-09EF-48E5-89B7-B533ACF98E61}" dt="2022-04-30T13:52:40.281" v="3648" actId="1076"/>
          <ac:spMkLst>
            <pc:docMk/>
            <pc:sldMk cId="434846144" sldId="421"/>
            <ac:spMk id="193" creationId="{00000000-0000-0000-0000-000000000000}"/>
          </ac:spMkLst>
        </pc:spChg>
        <pc:spChg chg="add mod">
          <ac:chgData name="Calvin Iost" userId="2e918ae95cf3805c" providerId="LiveId" clId="{92E7975B-09EF-48E5-89B7-B533ACF98E61}" dt="2022-04-30T13:55:04.946" v="3754" actId="14100"/>
          <ac:spMkLst>
            <pc:docMk/>
            <pc:sldMk cId="434846144" sldId="421"/>
            <ac:spMk id="194" creationId="{E06535FF-B431-02EF-AEED-278EAF5CF701}"/>
          </ac:spMkLst>
        </pc:spChg>
        <pc:spChg chg="add mod">
          <ac:chgData name="Calvin Iost" userId="2e918ae95cf3805c" providerId="LiveId" clId="{92E7975B-09EF-48E5-89B7-B533ACF98E61}" dt="2022-04-30T13:54:56.445" v="3748" actId="1076"/>
          <ac:spMkLst>
            <pc:docMk/>
            <pc:sldMk cId="434846144" sldId="421"/>
            <ac:spMk id="196" creationId="{8B4BD3AA-E646-1432-DB9D-B9495B196F04}"/>
          </ac:spMkLst>
        </pc:spChg>
        <pc:spChg chg="add mod">
          <ac:chgData name="Calvin Iost" userId="2e918ae95cf3805c" providerId="LiveId" clId="{92E7975B-09EF-48E5-89B7-B533ACF98E61}" dt="2022-04-30T13:54:20.058" v="3709" actId="571"/>
          <ac:spMkLst>
            <pc:docMk/>
            <pc:sldMk cId="434846144" sldId="421"/>
            <ac:spMk id="198" creationId="{39C17E1B-9D64-93C1-8D8F-65B035ADFF0E}"/>
          </ac:spMkLst>
        </pc:spChg>
        <pc:spChg chg="add mod">
          <ac:chgData name="Calvin Iost" userId="2e918ae95cf3805c" providerId="LiveId" clId="{92E7975B-09EF-48E5-89B7-B533ACF98E61}" dt="2022-04-30T13:54:56.445" v="3748" actId="1076"/>
          <ac:spMkLst>
            <pc:docMk/>
            <pc:sldMk cId="434846144" sldId="421"/>
            <ac:spMk id="201" creationId="{52FA7268-FBDF-332A-E234-B1433B7AB1A2}"/>
          </ac:spMkLst>
        </pc:spChg>
        <pc:spChg chg="add mod">
          <ac:chgData name="Calvin Iost" userId="2e918ae95cf3805c" providerId="LiveId" clId="{92E7975B-09EF-48E5-89B7-B533ACF98E61}" dt="2022-04-30T13:57:40.092" v="3782" actId="14100"/>
          <ac:spMkLst>
            <pc:docMk/>
            <pc:sldMk cId="434846144" sldId="421"/>
            <ac:spMk id="202" creationId="{2548AF79-A52D-E683-265B-A9B3147CFC74}"/>
          </ac:spMkLst>
        </pc:spChg>
        <pc:grpChg chg="add del mod">
          <ac:chgData name="Calvin Iost" userId="2e918ae95cf3805c" providerId="LiveId" clId="{92E7975B-09EF-48E5-89B7-B533ACF98E61}" dt="2022-04-30T13:29:08.950" v="3452" actId="165"/>
          <ac:grpSpMkLst>
            <pc:docMk/>
            <pc:sldMk cId="434846144" sldId="421"/>
            <ac:grpSpMk id="2" creationId="{5A232813-4AD0-EDCC-FFE6-5412BEE03BB3}"/>
          </ac:grpSpMkLst>
        </pc:grpChg>
        <pc:picChg chg="add del mod">
          <ac:chgData name="Calvin Iost" userId="2e918ae95cf3805c" providerId="LiveId" clId="{92E7975B-09EF-48E5-89B7-B533ACF98E61}" dt="2022-04-30T13:31:11.193" v="3490"/>
          <ac:picMkLst>
            <pc:docMk/>
            <pc:sldMk cId="434846144" sldId="421"/>
            <ac:picMk id="109" creationId="{F2B97EE2-4DE9-1D90-D8F8-E8C74A082096}"/>
          </ac:picMkLst>
        </pc:picChg>
        <pc:picChg chg="add del mod">
          <ac:chgData name="Calvin Iost" userId="2e918ae95cf3805c" providerId="LiveId" clId="{92E7975B-09EF-48E5-89B7-B533ACF98E61}" dt="2022-04-30T13:31:11.193" v="3490"/>
          <ac:picMkLst>
            <pc:docMk/>
            <pc:sldMk cId="434846144" sldId="421"/>
            <ac:picMk id="110" creationId="{FBCB0DE2-1737-D001-810B-B6A43789D6CA}"/>
          </ac:picMkLst>
        </pc:picChg>
        <pc:picChg chg="add del mod">
          <ac:chgData name="Calvin Iost" userId="2e918ae95cf3805c" providerId="LiveId" clId="{92E7975B-09EF-48E5-89B7-B533ACF98E61}" dt="2022-04-30T13:31:11.193" v="3490"/>
          <ac:picMkLst>
            <pc:docMk/>
            <pc:sldMk cId="434846144" sldId="421"/>
            <ac:picMk id="111" creationId="{6FFD7848-1B12-E10C-E290-20BBC9147CE4}"/>
          </ac:picMkLst>
        </pc:picChg>
        <pc:picChg chg="add del mod">
          <ac:chgData name="Calvin Iost" userId="2e918ae95cf3805c" providerId="LiveId" clId="{92E7975B-09EF-48E5-89B7-B533ACF98E61}" dt="2022-04-30T13:31:11.193" v="3490"/>
          <ac:picMkLst>
            <pc:docMk/>
            <pc:sldMk cId="434846144" sldId="421"/>
            <ac:picMk id="112" creationId="{B22DF54B-C371-AE4E-2F84-A2C524C3AE9E}"/>
          </ac:picMkLst>
        </pc:picChg>
        <pc:picChg chg="add del mod">
          <ac:chgData name="Calvin Iost" userId="2e918ae95cf3805c" providerId="LiveId" clId="{92E7975B-09EF-48E5-89B7-B533ACF98E61}" dt="2022-04-30T13:31:11.193" v="3490"/>
          <ac:picMkLst>
            <pc:docMk/>
            <pc:sldMk cId="434846144" sldId="421"/>
            <ac:picMk id="113" creationId="{4740E5CC-67E5-6C22-9EDA-73053373BD02}"/>
          </ac:picMkLst>
        </pc:picChg>
        <pc:picChg chg="add del mod">
          <ac:chgData name="Calvin Iost" userId="2e918ae95cf3805c" providerId="LiveId" clId="{92E7975B-09EF-48E5-89B7-B533ACF98E61}" dt="2022-04-30T13:31:11.193" v="3490"/>
          <ac:picMkLst>
            <pc:docMk/>
            <pc:sldMk cId="434846144" sldId="421"/>
            <ac:picMk id="114" creationId="{7859E179-9BC7-3D0D-40D1-F2E63C7BCEFD}"/>
          </ac:picMkLst>
        </pc:picChg>
        <pc:picChg chg="add del mod">
          <ac:chgData name="Calvin Iost" userId="2e918ae95cf3805c" providerId="LiveId" clId="{92E7975B-09EF-48E5-89B7-B533ACF98E61}" dt="2022-04-30T13:31:11.193" v="3490"/>
          <ac:picMkLst>
            <pc:docMk/>
            <pc:sldMk cId="434846144" sldId="421"/>
            <ac:picMk id="115" creationId="{CBF29B0B-07D2-4831-613E-EED6905A94BC}"/>
          </ac:picMkLst>
        </pc:picChg>
        <pc:picChg chg="add del mod">
          <ac:chgData name="Calvin Iost" userId="2e918ae95cf3805c" providerId="LiveId" clId="{92E7975B-09EF-48E5-89B7-B533ACF98E61}" dt="2022-04-30T13:31:11.193" v="3490"/>
          <ac:picMkLst>
            <pc:docMk/>
            <pc:sldMk cId="434846144" sldId="421"/>
            <ac:picMk id="116" creationId="{B0DECF3E-58FF-DA26-B023-DC56A79574FA}"/>
          </ac:picMkLst>
        </pc:picChg>
        <pc:picChg chg="add del mod">
          <ac:chgData name="Calvin Iost" userId="2e918ae95cf3805c" providerId="LiveId" clId="{92E7975B-09EF-48E5-89B7-B533ACF98E61}" dt="2022-04-30T13:31:11.193" v="3490"/>
          <ac:picMkLst>
            <pc:docMk/>
            <pc:sldMk cId="434846144" sldId="421"/>
            <ac:picMk id="117" creationId="{318DFCC4-1335-B9ED-988F-D678DFEAD9B9}"/>
          </ac:picMkLst>
        </pc:picChg>
        <pc:picChg chg="add del mod">
          <ac:chgData name="Calvin Iost" userId="2e918ae95cf3805c" providerId="LiveId" clId="{92E7975B-09EF-48E5-89B7-B533ACF98E61}" dt="2022-04-30T13:31:11.193" v="3490"/>
          <ac:picMkLst>
            <pc:docMk/>
            <pc:sldMk cId="434846144" sldId="421"/>
            <ac:picMk id="118" creationId="{BA38880A-C0EE-7A3B-10F3-F150890ECEC3}"/>
          </ac:picMkLst>
        </pc:picChg>
        <pc:picChg chg="add del mod">
          <ac:chgData name="Calvin Iost" userId="2e918ae95cf3805c" providerId="LiveId" clId="{92E7975B-09EF-48E5-89B7-B533ACF98E61}" dt="2022-04-30T13:31:11.193" v="3490"/>
          <ac:picMkLst>
            <pc:docMk/>
            <pc:sldMk cId="434846144" sldId="421"/>
            <ac:picMk id="122" creationId="{DBE4776C-8D66-EDEB-FBB3-696882896459}"/>
          </ac:picMkLst>
        </pc:picChg>
        <pc:picChg chg="add del mod">
          <ac:chgData name="Calvin Iost" userId="2e918ae95cf3805c" providerId="LiveId" clId="{92E7975B-09EF-48E5-89B7-B533ACF98E61}" dt="2022-04-30T13:31:11.193" v="3490"/>
          <ac:picMkLst>
            <pc:docMk/>
            <pc:sldMk cId="434846144" sldId="421"/>
            <ac:picMk id="124" creationId="{3A458104-AF39-1B65-E8F8-09E9264016BB}"/>
          </ac:picMkLst>
        </pc:picChg>
        <pc:picChg chg="add del mod">
          <ac:chgData name="Calvin Iost" userId="2e918ae95cf3805c" providerId="LiveId" clId="{92E7975B-09EF-48E5-89B7-B533ACF98E61}" dt="2022-04-30T13:31:11.193" v="3490"/>
          <ac:picMkLst>
            <pc:docMk/>
            <pc:sldMk cId="434846144" sldId="421"/>
            <ac:picMk id="125" creationId="{830D54EC-690F-FBD7-86D7-B0F6DF0EAF1C}"/>
          </ac:picMkLst>
        </pc:picChg>
        <pc:picChg chg="add del mod">
          <ac:chgData name="Calvin Iost" userId="2e918ae95cf3805c" providerId="LiveId" clId="{92E7975B-09EF-48E5-89B7-B533ACF98E61}" dt="2022-04-30T13:31:11.193" v="3490"/>
          <ac:picMkLst>
            <pc:docMk/>
            <pc:sldMk cId="434846144" sldId="421"/>
            <ac:picMk id="129" creationId="{6EFD0BB9-01FF-65D2-A71A-05A1AF9B96AA}"/>
          </ac:picMkLst>
        </pc:picChg>
        <pc:picChg chg="add del mod">
          <ac:chgData name="Calvin Iost" userId="2e918ae95cf3805c" providerId="LiveId" clId="{92E7975B-09EF-48E5-89B7-B533ACF98E61}" dt="2022-04-30T13:31:11.193" v="3490"/>
          <ac:picMkLst>
            <pc:docMk/>
            <pc:sldMk cId="434846144" sldId="421"/>
            <ac:picMk id="133" creationId="{B73D3BCD-AD87-B764-122A-C9F6833869E3}"/>
          </ac:picMkLst>
        </pc:picChg>
        <pc:picChg chg="add del mod">
          <ac:chgData name="Calvin Iost" userId="2e918ae95cf3805c" providerId="LiveId" clId="{92E7975B-09EF-48E5-89B7-B533ACF98E61}" dt="2022-04-30T13:31:11.193" v="3490"/>
          <ac:picMkLst>
            <pc:docMk/>
            <pc:sldMk cId="434846144" sldId="421"/>
            <ac:picMk id="134" creationId="{DE04E388-BFA0-C91E-ACFA-24D08752AD07}"/>
          </ac:picMkLst>
        </pc:picChg>
        <pc:picChg chg="add del mod">
          <ac:chgData name="Calvin Iost" userId="2e918ae95cf3805c" providerId="LiveId" clId="{92E7975B-09EF-48E5-89B7-B533ACF98E61}" dt="2022-04-30T13:31:11.193" v="3490"/>
          <ac:picMkLst>
            <pc:docMk/>
            <pc:sldMk cId="434846144" sldId="421"/>
            <ac:picMk id="135" creationId="{CC0D8548-FDB7-CBED-E791-64260D879116}"/>
          </ac:picMkLst>
        </pc:picChg>
        <pc:picChg chg="add del mod">
          <ac:chgData name="Calvin Iost" userId="2e918ae95cf3805c" providerId="LiveId" clId="{92E7975B-09EF-48E5-89B7-B533ACF98E61}" dt="2022-04-30T13:31:11.193" v="3490"/>
          <ac:picMkLst>
            <pc:docMk/>
            <pc:sldMk cId="434846144" sldId="421"/>
            <ac:picMk id="136" creationId="{29BDC08E-39F8-E31D-F7EB-AF95C8C62C26}"/>
          </ac:picMkLst>
        </pc:picChg>
        <pc:picChg chg="add del mod">
          <ac:chgData name="Calvin Iost" userId="2e918ae95cf3805c" providerId="LiveId" clId="{92E7975B-09EF-48E5-89B7-B533ACF98E61}" dt="2022-04-30T13:31:11.193" v="3490"/>
          <ac:picMkLst>
            <pc:docMk/>
            <pc:sldMk cId="434846144" sldId="421"/>
            <ac:picMk id="137" creationId="{744DF8DA-6ED7-76AF-1D30-A19BA1C115AB}"/>
          </ac:picMkLst>
        </pc:picChg>
        <pc:picChg chg="add mod">
          <ac:chgData name="Calvin Iost" userId="2e918ae95cf3805c" providerId="LiveId" clId="{92E7975B-09EF-48E5-89B7-B533ACF98E61}" dt="2022-04-30T13:31:11.209" v="3491"/>
          <ac:picMkLst>
            <pc:docMk/>
            <pc:sldMk cId="434846144" sldId="421"/>
            <ac:picMk id="158" creationId="{624722EE-3B25-2CB1-F51D-584188E735B8}"/>
          </ac:picMkLst>
        </pc:picChg>
        <pc:picChg chg="add mod">
          <ac:chgData name="Calvin Iost" userId="2e918ae95cf3805c" providerId="LiveId" clId="{92E7975B-09EF-48E5-89B7-B533ACF98E61}" dt="2022-04-30T13:31:11.209" v="3491"/>
          <ac:picMkLst>
            <pc:docMk/>
            <pc:sldMk cId="434846144" sldId="421"/>
            <ac:picMk id="159" creationId="{ACA92DE6-1A8C-09C5-40A2-D8F72F316C8D}"/>
          </ac:picMkLst>
        </pc:picChg>
        <pc:picChg chg="add mod">
          <ac:chgData name="Calvin Iost" userId="2e918ae95cf3805c" providerId="LiveId" clId="{92E7975B-09EF-48E5-89B7-B533ACF98E61}" dt="2022-04-30T13:31:11.209" v="3491"/>
          <ac:picMkLst>
            <pc:docMk/>
            <pc:sldMk cId="434846144" sldId="421"/>
            <ac:picMk id="160" creationId="{17E65C51-5217-6BAB-26E5-F6D84C2ED024}"/>
          </ac:picMkLst>
        </pc:picChg>
        <pc:picChg chg="add mod">
          <ac:chgData name="Calvin Iost" userId="2e918ae95cf3805c" providerId="LiveId" clId="{92E7975B-09EF-48E5-89B7-B533ACF98E61}" dt="2022-04-30T13:31:11.209" v="3491"/>
          <ac:picMkLst>
            <pc:docMk/>
            <pc:sldMk cId="434846144" sldId="421"/>
            <ac:picMk id="161" creationId="{EB2BF08A-CFFC-043D-6466-9964BB00EF0D}"/>
          </ac:picMkLst>
        </pc:picChg>
        <pc:picChg chg="add mod">
          <ac:chgData name="Calvin Iost" userId="2e918ae95cf3805c" providerId="LiveId" clId="{92E7975B-09EF-48E5-89B7-B533ACF98E61}" dt="2022-04-30T13:31:11.209" v="3491"/>
          <ac:picMkLst>
            <pc:docMk/>
            <pc:sldMk cId="434846144" sldId="421"/>
            <ac:picMk id="162" creationId="{F534295A-B223-CFFE-0881-E4DDF560907B}"/>
          </ac:picMkLst>
        </pc:picChg>
        <pc:picChg chg="add mod">
          <ac:chgData name="Calvin Iost" userId="2e918ae95cf3805c" providerId="LiveId" clId="{92E7975B-09EF-48E5-89B7-B533ACF98E61}" dt="2022-04-30T13:31:11.209" v="3491"/>
          <ac:picMkLst>
            <pc:docMk/>
            <pc:sldMk cId="434846144" sldId="421"/>
            <ac:picMk id="163" creationId="{4A21B6A2-362C-4EE3-273F-D7300B8706C2}"/>
          </ac:picMkLst>
        </pc:picChg>
        <pc:picChg chg="add mod">
          <ac:chgData name="Calvin Iost" userId="2e918ae95cf3805c" providerId="LiveId" clId="{92E7975B-09EF-48E5-89B7-B533ACF98E61}" dt="2022-04-30T13:31:11.209" v="3491"/>
          <ac:picMkLst>
            <pc:docMk/>
            <pc:sldMk cId="434846144" sldId="421"/>
            <ac:picMk id="164" creationId="{9921FBD9-C9D3-C7AD-701C-FF4FC10A02BB}"/>
          </ac:picMkLst>
        </pc:picChg>
        <pc:picChg chg="add mod">
          <ac:chgData name="Calvin Iost" userId="2e918ae95cf3805c" providerId="LiveId" clId="{92E7975B-09EF-48E5-89B7-B533ACF98E61}" dt="2022-04-30T13:31:11.209" v="3491"/>
          <ac:picMkLst>
            <pc:docMk/>
            <pc:sldMk cId="434846144" sldId="421"/>
            <ac:picMk id="165" creationId="{5E40FC6A-55D2-5973-38BB-CA9E5F9A734F}"/>
          </ac:picMkLst>
        </pc:picChg>
        <pc:picChg chg="add mod">
          <ac:chgData name="Calvin Iost" userId="2e918ae95cf3805c" providerId="LiveId" clId="{92E7975B-09EF-48E5-89B7-B533ACF98E61}" dt="2022-04-30T13:31:11.209" v="3491"/>
          <ac:picMkLst>
            <pc:docMk/>
            <pc:sldMk cId="434846144" sldId="421"/>
            <ac:picMk id="166" creationId="{F3294529-FBB9-06AB-9744-1F24A7F13AF0}"/>
          </ac:picMkLst>
        </pc:picChg>
        <pc:picChg chg="add mod">
          <ac:chgData name="Calvin Iost" userId="2e918ae95cf3805c" providerId="LiveId" clId="{92E7975B-09EF-48E5-89B7-B533ACF98E61}" dt="2022-04-30T13:31:11.209" v="3491"/>
          <ac:picMkLst>
            <pc:docMk/>
            <pc:sldMk cId="434846144" sldId="421"/>
            <ac:picMk id="167" creationId="{000A211B-C121-9A68-983A-7CEED0873BFF}"/>
          </ac:picMkLst>
        </pc:picChg>
        <pc:picChg chg="add mod">
          <ac:chgData name="Calvin Iost" userId="2e918ae95cf3805c" providerId="LiveId" clId="{92E7975B-09EF-48E5-89B7-B533ACF98E61}" dt="2022-04-30T13:31:11.209" v="3491"/>
          <ac:picMkLst>
            <pc:docMk/>
            <pc:sldMk cId="434846144" sldId="421"/>
            <ac:picMk id="171" creationId="{DFC913F9-7300-A407-9A03-DD94AB4CB03B}"/>
          </ac:picMkLst>
        </pc:picChg>
        <pc:picChg chg="add mod">
          <ac:chgData name="Calvin Iost" userId="2e918ae95cf3805c" providerId="LiveId" clId="{92E7975B-09EF-48E5-89B7-B533ACF98E61}" dt="2022-04-30T13:31:11.209" v="3491"/>
          <ac:picMkLst>
            <pc:docMk/>
            <pc:sldMk cId="434846144" sldId="421"/>
            <ac:picMk id="173" creationId="{C55626CC-7C11-DDF2-5793-C9267D1B9CCD}"/>
          </ac:picMkLst>
        </pc:picChg>
        <pc:picChg chg="add mod">
          <ac:chgData name="Calvin Iost" userId="2e918ae95cf3805c" providerId="LiveId" clId="{92E7975B-09EF-48E5-89B7-B533ACF98E61}" dt="2022-04-30T13:31:11.209" v="3491"/>
          <ac:picMkLst>
            <pc:docMk/>
            <pc:sldMk cId="434846144" sldId="421"/>
            <ac:picMk id="174" creationId="{3BC42D97-03A8-DAD5-EC8F-DDE74349FD79}"/>
          </ac:picMkLst>
        </pc:picChg>
        <pc:picChg chg="add mod">
          <ac:chgData name="Calvin Iost" userId="2e918ae95cf3805c" providerId="LiveId" clId="{92E7975B-09EF-48E5-89B7-B533ACF98E61}" dt="2022-04-30T13:31:11.209" v="3491"/>
          <ac:picMkLst>
            <pc:docMk/>
            <pc:sldMk cId="434846144" sldId="421"/>
            <ac:picMk id="178" creationId="{ED7D050D-87CE-344A-2E4B-9FC62C105EF7}"/>
          </ac:picMkLst>
        </pc:picChg>
        <pc:picChg chg="add mod">
          <ac:chgData name="Calvin Iost" userId="2e918ae95cf3805c" providerId="LiveId" clId="{92E7975B-09EF-48E5-89B7-B533ACF98E61}" dt="2022-04-30T13:31:11.209" v="3491"/>
          <ac:picMkLst>
            <pc:docMk/>
            <pc:sldMk cId="434846144" sldId="421"/>
            <ac:picMk id="182" creationId="{A4E25EEB-1082-D108-D736-21BD9A20454C}"/>
          </ac:picMkLst>
        </pc:picChg>
        <pc:picChg chg="add mod">
          <ac:chgData name="Calvin Iost" userId="2e918ae95cf3805c" providerId="LiveId" clId="{92E7975B-09EF-48E5-89B7-B533ACF98E61}" dt="2022-04-30T13:31:11.209" v="3491"/>
          <ac:picMkLst>
            <pc:docMk/>
            <pc:sldMk cId="434846144" sldId="421"/>
            <ac:picMk id="183" creationId="{A1E1B596-4E78-224C-96C5-C8FAF3F4319E}"/>
          </ac:picMkLst>
        </pc:picChg>
        <pc:picChg chg="add mod">
          <ac:chgData name="Calvin Iost" userId="2e918ae95cf3805c" providerId="LiveId" clId="{92E7975B-09EF-48E5-89B7-B533ACF98E61}" dt="2022-04-30T13:31:11.209" v="3491"/>
          <ac:picMkLst>
            <pc:docMk/>
            <pc:sldMk cId="434846144" sldId="421"/>
            <ac:picMk id="184" creationId="{735D55DD-CF70-F7F7-D411-BFD2325FCD35}"/>
          </ac:picMkLst>
        </pc:picChg>
        <pc:picChg chg="add mod">
          <ac:chgData name="Calvin Iost" userId="2e918ae95cf3805c" providerId="LiveId" clId="{92E7975B-09EF-48E5-89B7-B533ACF98E61}" dt="2022-04-30T13:31:11.209" v="3491"/>
          <ac:picMkLst>
            <pc:docMk/>
            <pc:sldMk cId="434846144" sldId="421"/>
            <ac:picMk id="185" creationId="{E1AC6AF9-685F-5068-B991-4255BADBFDCD}"/>
          </ac:picMkLst>
        </pc:picChg>
        <pc:picChg chg="add mod">
          <ac:chgData name="Calvin Iost" userId="2e918ae95cf3805c" providerId="LiveId" clId="{92E7975B-09EF-48E5-89B7-B533ACF98E61}" dt="2022-04-30T13:31:11.209" v="3491"/>
          <ac:picMkLst>
            <pc:docMk/>
            <pc:sldMk cId="434846144" sldId="421"/>
            <ac:picMk id="186" creationId="{64C2F00E-4FFC-827D-7554-E636D1FE1942}"/>
          </ac:picMkLst>
        </pc:picChg>
        <pc:picChg chg="mod">
          <ac:chgData name="Calvin Iost" userId="2e918ae95cf3805c" providerId="LiveId" clId="{92E7975B-09EF-48E5-89B7-B533ACF98E61}" dt="2022-04-30T13:27:12.923" v="3434" actId="14826"/>
          <ac:picMkLst>
            <pc:docMk/>
            <pc:sldMk cId="434846144" sldId="421"/>
            <ac:picMk id="188" creationId="{00000000-0000-0000-0000-000000000000}"/>
          </ac:picMkLst>
        </pc:picChg>
        <pc:picChg chg="add mod">
          <ac:chgData name="Calvin Iost" userId="2e918ae95cf3805c" providerId="LiveId" clId="{92E7975B-09EF-48E5-89B7-B533ACF98E61}" dt="2022-04-30T13:53:57.338" v="3688" actId="1076"/>
          <ac:picMkLst>
            <pc:docMk/>
            <pc:sldMk cId="434846144" sldId="421"/>
            <ac:picMk id="192" creationId="{8A2CA806-F8DE-423B-0BCC-B90297F800F9}"/>
          </ac:picMkLst>
        </pc:picChg>
        <pc:picChg chg="add mod">
          <ac:chgData name="Calvin Iost" userId="2e918ae95cf3805c" providerId="LiveId" clId="{92E7975B-09EF-48E5-89B7-B533ACF98E61}" dt="2022-04-30T13:54:22.363" v="3710" actId="1076"/>
          <ac:picMkLst>
            <pc:docMk/>
            <pc:sldMk cId="434846144" sldId="421"/>
            <ac:picMk id="197" creationId="{389EB01E-44BD-6C80-EC83-7A02CCE21263}"/>
          </ac:picMkLst>
        </pc:picChg>
        <pc:picChg chg="add mod">
          <ac:chgData name="Calvin Iost" userId="2e918ae95cf3805c" providerId="LiveId" clId="{92E7975B-09EF-48E5-89B7-B533ACF98E61}" dt="2022-04-30T13:54:20.058" v="3709" actId="571"/>
          <ac:picMkLst>
            <pc:docMk/>
            <pc:sldMk cId="434846144" sldId="421"/>
            <ac:picMk id="199" creationId="{5C3CF02F-0379-0037-509D-3E18E900DFE4}"/>
          </ac:picMkLst>
        </pc:picChg>
        <pc:picChg chg="add mod">
          <ac:chgData name="Calvin Iost" userId="2e918ae95cf3805c" providerId="LiveId" clId="{92E7975B-09EF-48E5-89B7-B533ACF98E61}" dt="2022-04-30T13:54:32.672" v="3713" actId="1076"/>
          <ac:picMkLst>
            <pc:docMk/>
            <pc:sldMk cId="434846144" sldId="421"/>
            <ac:picMk id="200" creationId="{86BDAECF-C4EF-E9D8-6E2D-DB544506FD43}"/>
          </ac:picMkLst>
        </pc:picChg>
      </pc:sldChg>
      <pc:sldChg chg="addSp delSp modSp add mod">
        <pc:chgData name="Calvin Iost" userId="2e918ae95cf3805c" providerId="LiveId" clId="{92E7975B-09EF-48E5-89B7-B533ACF98E61}" dt="2022-04-30T14:33:14.284" v="4278" actId="1076"/>
        <pc:sldMkLst>
          <pc:docMk/>
          <pc:sldMk cId="3004179611" sldId="422"/>
        </pc:sldMkLst>
        <pc:spChg chg="del">
          <ac:chgData name="Calvin Iost" userId="2e918ae95cf3805c" providerId="LiveId" clId="{92E7975B-09EF-48E5-89B7-B533ACF98E61}" dt="2022-04-30T14:00:13.608" v="3828" actId="478"/>
          <ac:spMkLst>
            <pc:docMk/>
            <pc:sldMk cId="3004179611" sldId="422"/>
            <ac:spMk id="22" creationId="{C2DC81F3-6EE8-4C28-9A7C-9B95EF82FEEF}"/>
          </ac:spMkLst>
        </pc:spChg>
        <pc:spChg chg="add mod">
          <ac:chgData name="Calvin Iost" userId="2e918ae95cf3805c" providerId="LiveId" clId="{92E7975B-09EF-48E5-89B7-B533ACF98E61}" dt="2022-04-30T14:00:35.406" v="3831" actId="1076"/>
          <ac:spMkLst>
            <pc:docMk/>
            <pc:sldMk cId="3004179611" sldId="422"/>
            <ac:spMk id="29" creationId="{D36576EF-92FE-24C3-B9D7-98F6B7715A7A}"/>
          </ac:spMkLst>
        </pc:spChg>
        <pc:spChg chg="add mod">
          <ac:chgData name="Calvin Iost" userId="2e918ae95cf3805c" providerId="LiveId" clId="{92E7975B-09EF-48E5-89B7-B533ACF98E61}" dt="2022-04-30T14:00:35.406" v="3831" actId="1076"/>
          <ac:spMkLst>
            <pc:docMk/>
            <pc:sldMk cId="3004179611" sldId="422"/>
            <ac:spMk id="32" creationId="{A4F0E79D-4EFE-CF36-CD12-9FE134611E00}"/>
          </ac:spMkLst>
        </pc:spChg>
        <pc:spChg chg="add mod">
          <ac:chgData name="Calvin Iost" userId="2e918ae95cf3805c" providerId="LiveId" clId="{92E7975B-09EF-48E5-89B7-B533ACF98E61}" dt="2022-04-30T14:00:35.406" v="3831" actId="1076"/>
          <ac:spMkLst>
            <pc:docMk/>
            <pc:sldMk cId="3004179611" sldId="422"/>
            <ac:spMk id="33" creationId="{7EC1802F-D2A8-0DDD-B9F0-E21B4FE9DF9C}"/>
          </ac:spMkLst>
        </pc:spChg>
        <pc:spChg chg="add mod">
          <ac:chgData name="Calvin Iost" userId="2e918ae95cf3805c" providerId="LiveId" clId="{92E7975B-09EF-48E5-89B7-B533ACF98E61}" dt="2022-04-30T14:00:35.406" v="3831" actId="1076"/>
          <ac:spMkLst>
            <pc:docMk/>
            <pc:sldMk cId="3004179611" sldId="422"/>
            <ac:spMk id="36" creationId="{B8201F1F-BB20-E2DF-DDBF-E496B9747D74}"/>
          </ac:spMkLst>
        </pc:spChg>
        <pc:spChg chg="add mod">
          <ac:chgData name="Calvin Iost" userId="2e918ae95cf3805c" providerId="LiveId" clId="{92E7975B-09EF-48E5-89B7-B533ACF98E61}" dt="2022-04-30T14:31:43.100" v="4247" actId="1037"/>
          <ac:spMkLst>
            <pc:docMk/>
            <pc:sldMk cId="3004179611" sldId="422"/>
            <ac:spMk id="37" creationId="{6E1E72CA-99BB-9092-E361-E279333805AD}"/>
          </ac:spMkLst>
        </pc:spChg>
        <pc:spChg chg="add mod">
          <ac:chgData name="Calvin Iost" userId="2e918ae95cf3805c" providerId="LiveId" clId="{92E7975B-09EF-48E5-89B7-B533ACF98E61}" dt="2022-04-30T14:31:43.100" v="4247" actId="1037"/>
          <ac:spMkLst>
            <pc:docMk/>
            <pc:sldMk cId="3004179611" sldId="422"/>
            <ac:spMk id="39" creationId="{D2B19D0B-DB38-CB74-6C21-E3C299654300}"/>
          </ac:spMkLst>
        </pc:spChg>
        <pc:spChg chg="add mod">
          <ac:chgData name="Calvin Iost" userId="2e918ae95cf3805c" providerId="LiveId" clId="{92E7975B-09EF-48E5-89B7-B533ACF98E61}" dt="2022-04-30T14:31:43.100" v="4247" actId="1037"/>
          <ac:spMkLst>
            <pc:docMk/>
            <pc:sldMk cId="3004179611" sldId="422"/>
            <ac:spMk id="40" creationId="{6EB28427-65B2-E2CE-4635-3279FDD94D7D}"/>
          </ac:spMkLst>
        </pc:spChg>
        <pc:spChg chg="add mod">
          <ac:chgData name="Calvin Iost" userId="2e918ae95cf3805c" providerId="LiveId" clId="{92E7975B-09EF-48E5-89B7-B533ACF98E61}" dt="2022-04-30T14:31:43.100" v="4247" actId="1037"/>
          <ac:spMkLst>
            <pc:docMk/>
            <pc:sldMk cId="3004179611" sldId="422"/>
            <ac:spMk id="42" creationId="{7C78C738-D73F-6D3B-E785-8BAF5E994E04}"/>
          </ac:spMkLst>
        </pc:spChg>
        <pc:spChg chg="add mod">
          <ac:chgData name="Calvin Iost" userId="2e918ae95cf3805c" providerId="LiveId" clId="{92E7975B-09EF-48E5-89B7-B533ACF98E61}" dt="2022-04-30T14:00:35.406" v="3831" actId="1076"/>
          <ac:spMkLst>
            <pc:docMk/>
            <pc:sldMk cId="3004179611" sldId="422"/>
            <ac:spMk id="44" creationId="{DE2AF6EA-BA79-C749-C9E2-114716EC4461}"/>
          </ac:spMkLst>
        </pc:spChg>
        <pc:spChg chg="add mod">
          <ac:chgData name="Calvin Iost" userId="2e918ae95cf3805c" providerId="LiveId" clId="{92E7975B-09EF-48E5-89B7-B533ACF98E61}" dt="2022-04-30T14:33:14.284" v="4278" actId="1076"/>
          <ac:spMkLst>
            <pc:docMk/>
            <pc:sldMk cId="3004179611" sldId="422"/>
            <ac:spMk id="47" creationId="{C4DE683D-7ACC-C0AA-424B-EB288F165A47}"/>
          </ac:spMkLst>
        </pc:spChg>
        <pc:spChg chg="del">
          <ac:chgData name="Calvin Iost" userId="2e918ae95cf3805c" providerId="LiveId" clId="{92E7975B-09EF-48E5-89B7-B533ACF98E61}" dt="2022-04-30T14:00:16.336" v="3829" actId="478"/>
          <ac:spMkLst>
            <pc:docMk/>
            <pc:sldMk cId="3004179611" sldId="422"/>
            <ac:spMk id="70" creationId="{91281898-D37F-4E34-994A-AD2635424EED}"/>
          </ac:spMkLst>
        </pc:spChg>
        <pc:spChg chg="del">
          <ac:chgData name="Calvin Iost" userId="2e918ae95cf3805c" providerId="LiveId" clId="{92E7975B-09EF-48E5-89B7-B533ACF98E61}" dt="2022-04-30T14:00:16.336" v="3829" actId="478"/>
          <ac:spMkLst>
            <pc:docMk/>
            <pc:sldMk cId="3004179611" sldId="422"/>
            <ac:spMk id="71" creationId="{B55FBC6C-83E3-4184-A4DA-A112FD61043D}"/>
          </ac:spMkLst>
        </pc:spChg>
        <pc:spChg chg="del">
          <ac:chgData name="Calvin Iost" userId="2e918ae95cf3805c" providerId="LiveId" clId="{92E7975B-09EF-48E5-89B7-B533ACF98E61}" dt="2022-04-30T14:00:16.336" v="3829" actId="478"/>
          <ac:spMkLst>
            <pc:docMk/>
            <pc:sldMk cId="3004179611" sldId="422"/>
            <ac:spMk id="72" creationId="{3ECB536A-D836-48BD-8A83-93F55490109A}"/>
          </ac:spMkLst>
        </pc:spChg>
        <pc:spChg chg="del">
          <ac:chgData name="Calvin Iost" userId="2e918ae95cf3805c" providerId="LiveId" clId="{92E7975B-09EF-48E5-89B7-B533ACF98E61}" dt="2022-04-30T14:00:16.336" v="3829" actId="478"/>
          <ac:spMkLst>
            <pc:docMk/>
            <pc:sldMk cId="3004179611" sldId="422"/>
            <ac:spMk id="73" creationId="{3C8B056E-D51F-441A-B7BA-ACA67F69107B}"/>
          </ac:spMkLst>
        </pc:spChg>
        <pc:spChg chg="del">
          <ac:chgData name="Calvin Iost" userId="2e918ae95cf3805c" providerId="LiveId" clId="{92E7975B-09EF-48E5-89B7-B533ACF98E61}" dt="2022-04-30T14:00:16.336" v="3829" actId="478"/>
          <ac:spMkLst>
            <pc:docMk/>
            <pc:sldMk cId="3004179611" sldId="422"/>
            <ac:spMk id="74" creationId="{8F9D8009-7E95-419C-A83A-3BF5E7CEF26C}"/>
          </ac:spMkLst>
        </pc:spChg>
        <pc:spChg chg="del">
          <ac:chgData name="Calvin Iost" userId="2e918ae95cf3805c" providerId="LiveId" clId="{92E7975B-09EF-48E5-89B7-B533ACF98E61}" dt="2022-04-30T14:00:16.336" v="3829" actId="478"/>
          <ac:spMkLst>
            <pc:docMk/>
            <pc:sldMk cId="3004179611" sldId="422"/>
            <ac:spMk id="75" creationId="{869F9779-72A3-4AF6-A336-47A43AFD5A93}"/>
          </ac:spMkLst>
        </pc:spChg>
        <pc:spChg chg="del">
          <ac:chgData name="Calvin Iost" userId="2e918ae95cf3805c" providerId="LiveId" clId="{92E7975B-09EF-48E5-89B7-B533ACF98E61}" dt="2022-04-30T14:00:16.336" v="3829" actId="478"/>
          <ac:spMkLst>
            <pc:docMk/>
            <pc:sldMk cId="3004179611" sldId="422"/>
            <ac:spMk id="76" creationId="{CE1A658E-33F8-4560-B661-02C36B89E8A4}"/>
          </ac:spMkLst>
        </pc:spChg>
        <pc:spChg chg="del">
          <ac:chgData name="Calvin Iost" userId="2e918ae95cf3805c" providerId="LiveId" clId="{92E7975B-09EF-48E5-89B7-B533ACF98E61}" dt="2022-04-30T14:00:16.336" v="3829" actId="478"/>
          <ac:spMkLst>
            <pc:docMk/>
            <pc:sldMk cId="3004179611" sldId="422"/>
            <ac:spMk id="77" creationId="{497D22DE-FABE-4F01-9D16-CD393B3E267D}"/>
          </ac:spMkLst>
        </pc:spChg>
        <pc:spChg chg="del">
          <ac:chgData name="Calvin Iost" userId="2e918ae95cf3805c" providerId="LiveId" clId="{92E7975B-09EF-48E5-89B7-B533ACF98E61}" dt="2022-04-30T14:00:16.336" v="3829" actId="478"/>
          <ac:spMkLst>
            <pc:docMk/>
            <pc:sldMk cId="3004179611" sldId="422"/>
            <ac:spMk id="78" creationId="{92906452-3E0F-4DCD-8D6F-2579EB32E189}"/>
          </ac:spMkLst>
        </pc:spChg>
        <pc:spChg chg="del">
          <ac:chgData name="Calvin Iost" userId="2e918ae95cf3805c" providerId="LiveId" clId="{92E7975B-09EF-48E5-89B7-B533ACF98E61}" dt="2022-04-30T14:00:16.336" v="3829" actId="478"/>
          <ac:spMkLst>
            <pc:docMk/>
            <pc:sldMk cId="3004179611" sldId="422"/>
            <ac:spMk id="79" creationId="{3D88FFDE-47E5-4CA5-9F34-2B01E8CF299C}"/>
          </ac:spMkLst>
        </pc:spChg>
        <pc:spChg chg="del">
          <ac:chgData name="Calvin Iost" userId="2e918ae95cf3805c" providerId="LiveId" clId="{92E7975B-09EF-48E5-89B7-B533ACF98E61}" dt="2022-04-30T14:00:16.336" v="3829" actId="478"/>
          <ac:spMkLst>
            <pc:docMk/>
            <pc:sldMk cId="3004179611" sldId="422"/>
            <ac:spMk id="80" creationId="{47DF5E99-9A96-4DBA-929A-D64D5A109CFF}"/>
          </ac:spMkLst>
        </pc:spChg>
        <pc:spChg chg="del">
          <ac:chgData name="Calvin Iost" userId="2e918ae95cf3805c" providerId="LiveId" clId="{92E7975B-09EF-48E5-89B7-B533ACF98E61}" dt="2022-04-30T14:00:16.336" v="3829" actId="478"/>
          <ac:spMkLst>
            <pc:docMk/>
            <pc:sldMk cId="3004179611" sldId="422"/>
            <ac:spMk id="81" creationId="{0D15CAA2-5202-4EE7-96C0-CF4E00FE1667}"/>
          </ac:spMkLst>
        </pc:spChg>
        <pc:spChg chg="del">
          <ac:chgData name="Calvin Iost" userId="2e918ae95cf3805c" providerId="LiveId" clId="{92E7975B-09EF-48E5-89B7-B533ACF98E61}" dt="2022-04-30T14:00:16.336" v="3829" actId="478"/>
          <ac:spMkLst>
            <pc:docMk/>
            <pc:sldMk cId="3004179611" sldId="422"/>
            <ac:spMk id="82" creationId="{6B87EEBC-B640-4E18-A2D3-CB93E01B7DF7}"/>
          </ac:spMkLst>
        </pc:spChg>
        <pc:spChg chg="del">
          <ac:chgData name="Calvin Iost" userId="2e918ae95cf3805c" providerId="LiveId" clId="{92E7975B-09EF-48E5-89B7-B533ACF98E61}" dt="2022-04-30T14:00:16.336" v="3829" actId="478"/>
          <ac:spMkLst>
            <pc:docMk/>
            <pc:sldMk cId="3004179611" sldId="422"/>
            <ac:spMk id="83" creationId="{0CD268C7-D660-41E9-9C22-937EC5117D25}"/>
          </ac:spMkLst>
        </pc:spChg>
        <pc:spChg chg="del">
          <ac:chgData name="Calvin Iost" userId="2e918ae95cf3805c" providerId="LiveId" clId="{92E7975B-09EF-48E5-89B7-B533ACF98E61}" dt="2022-04-30T14:00:16.336" v="3829" actId="478"/>
          <ac:spMkLst>
            <pc:docMk/>
            <pc:sldMk cId="3004179611" sldId="422"/>
            <ac:spMk id="84" creationId="{D1740CD6-D767-4C65-93C1-5B7362126B6B}"/>
          </ac:spMkLst>
        </pc:spChg>
        <pc:spChg chg="del">
          <ac:chgData name="Calvin Iost" userId="2e918ae95cf3805c" providerId="LiveId" clId="{92E7975B-09EF-48E5-89B7-B533ACF98E61}" dt="2022-04-30T14:00:16.336" v="3829" actId="478"/>
          <ac:spMkLst>
            <pc:docMk/>
            <pc:sldMk cId="3004179611" sldId="422"/>
            <ac:spMk id="85" creationId="{7774FE4D-6E59-4FCF-AC3C-239ACA364618}"/>
          </ac:spMkLst>
        </pc:spChg>
        <pc:spChg chg="del">
          <ac:chgData name="Calvin Iost" userId="2e918ae95cf3805c" providerId="LiveId" clId="{92E7975B-09EF-48E5-89B7-B533ACF98E61}" dt="2022-04-30T14:00:16.336" v="3829" actId="478"/>
          <ac:spMkLst>
            <pc:docMk/>
            <pc:sldMk cId="3004179611" sldId="422"/>
            <ac:spMk id="93" creationId="{A67E9EDA-2E10-41BB-A4E3-B038ABFE7441}"/>
          </ac:spMkLst>
        </pc:spChg>
        <pc:spChg chg="del">
          <ac:chgData name="Calvin Iost" userId="2e918ae95cf3805c" providerId="LiveId" clId="{92E7975B-09EF-48E5-89B7-B533ACF98E61}" dt="2022-04-30T14:00:16.336" v="3829" actId="478"/>
          <ac:spMkLst>
            <pc:docMk/>
            <pc:sldMk cId="3004179611" sldId="422"/>
            <ac:spMk id="94" creationId="{68AE2B59-10CF-4E17-AAD4-0A2756BD6F5E}"/>
          </ac:spMkLst>
        </pc:spChg>
        <pc:spChg chg="del">
          <ac:chgData name="Calvin Iost" userId="2e918ae95cf3805c" providerId="LiveId" clId="{92E7975B-09EF-48E5-89B7-B533ACF98E61}" dt="2022-04-30T14:00:16.336" v="3829" actId="478"/>
          <ac:spMkLst>
            <pc:docMk/>
            <pc:sldMk cId="3004179611" sldId="422"/>
            <ac:spMk id="100" creationId="{DF095947-383A-4C13-8D78-E41844CC0096}"/>
          </ac:spMkLst>
        </pc:spChg>
        <pc:spChg chg="del">
          <ac:chgData name="Calvin Iost" userId="2e918ae95cf3805c" providerId="LiveId" clId="{92E7975B-09EF-48E5-89B7-B533ACF98E61}" dt="2022-04-30T14:00:16.336" v="3829" actId="478"/>
          <ac:spMkLst>
            <pc:docMk/>
            <pc:sldMk cId="3004179611" sldId="422"/>
            <ac:spMk id="101" creationId="{2788E5D1-026D-44F3-9080-01BAE5CAAF26}"/>
          </ac:spMkLst>
        </pc:spChg>
        <pc:spChg chg="mod">
          <ac:chgData name="Calvin Iost" userId="2e918ae95cf3805c" providerId="LiveId" clId="{92E7975B-09EF-48E5-89B7-B533ACF98E61}" dt="2022-04-30T14:12:09.174" v="3947" actId="20577"/>
          <ac:spMkLst>
            <pc:docMk/>
            <pc:sldMk cId="3004179611" sldId="422"/>
            <ac:spMk id="193" creationId="{00000000-0000-0000-0000-000000000000}"/>
          </ac:spMkLst>
        </pc:spChg>
        <pc:picChg chg="add mod modCrop">
          <ac:chgData name="Calvin Iost" userId="2e918ae95cf3805c" providerId="LiveId" clId="{92E7975B-09EF-48E5-89B7-B533ACF98E61}" dt="2022-04-30T14:32:58.624" v="4254" actId="1076"/>
          <ac:picMkLst>
            <pc:docMk/>
            <pc:sldMk cId="3004179611" sldId="422"/>
            <ac:picMk id="3" creationId="{823ED574-82EF-7368-A494-039887F64E54}"/>
          </ac:picMkLst>
        </pc:picChg>
        <pc:picChg chg="add mod">
          <ac:chgData name="Calvin Iost" userId="2e918ae95cf3805c" providerId="LiveId" clId="{92E7975B-09EF-48E5-89B7-B533ACF98E61}" dt="2022-04-30T14:31:43.100" v="4247" actId="1037"/>
          <ac:picMkLst>
            <pc:docMk/>
            <pc:sldMk cId="3004179611" sldId="422"/>
            <ac:picMk id="28" creationId="{193CD647-90AE-60B0-3559-6CA5165551AC}"/>
          </ac:picMkLst>
        </pc:picChg>
        <pc:picChg chg="add mod">
          <ac:chgData name="Calvin Iost" userId="2e918ae95cf3805c" providerId="LiveId" clId="{92E7975B-09EF-48E5-89B7-B533ACF98E61}" dt="2022-04-30T14:00:35.406" v="3831" actId="1076"/>
          <ac:picMkLst>
            <pc:docMk/>
            <pc:sldMk cId="3004179611" sldId="422"/>
            <ac:picMk id="30" creationId="{5F9B9122-9161-5821-2753-75895561463E}"/>
          </ac:picMkLst>
        </pc:picChg>
        <pc:picChg chg="add mod">
          <ac:chgData name="Calvin Iost" userId="2e918ae95cf3805c" providerId="LiveId" clId="{92E7975B-09EF-48E5-89B7-B533ACF98E61}" dt="2022-04-30T14:00:35.406" v="3831" actId="1076"/>
          <ac:picMkLst>
            <pc:docMk/>
            <pc:sldMk cId="3004179611" sldId="422"/>
            <ac:picMk id="31" creationId="{CA073639-B1BF-A4C6-FF08-91A42F0E1403}"/>
          </ac:picMkLst>
        </pc:picChg>
        <pc:picChg chg="add mod">
          <ac:chgData name="Calvin Iost" userId="2e918ae95cf3805c" providerId="LiveId" clId="{92E7975B-09EF-48E5-89B7-B533ACF98E61}" dt="2022-04-30T14:00:35.406" v="3831" actId="1076"/>
          <ac:picMkLst>
            <pc:docMk/>
            <pc:sldMk cId="3004179611" sldId="422"/>
            <ac:picMk id="34" creationId="{153553C0-28C8-B362-096B-0887647997DD}"/>
          </ac:picMkLst>
        </pc:picChg>
        <pc:picChg chg="add mod">
          <ac:chgData name="Calvin Iost" userId="2e918ae95cf3805c" providerId="LiveId" clId="{92E7975B-09EF-48E5-89B7-B533ACF98E61}" dt="2022-04-30T14:31:43.100" v="4247" actId="1037"/>
          <ac:picMkLst>
            <pc:docMk/>
            <pc:sldMk cId="3004179611" sldId="422"/>
            <ac:picMk id="35" creationId="{319FFF16-A879-9E90-F6BC-7F56576F733B}"/>
          </ac:picMkLst>
        </pc:picChg>
        <pc:picChg chg="add mod">
          <ac:chgData name="Calvin Iost" userId="2e918ae95cf3805c" providerId="LiveId" clId="{92E7975B-09EF-48E5-89B7-B533ACF98E61}" dt="2022-04-30T14:31:50.104" v="4249" actId="732"/>
          <ac:picMkLst>
            <pc:docMk/>
            <pc:sldMk cId="3004179611" sldId="422"/>
            <ac:picMk id="38" creationId="{2E3D3265-C7C1-B026-04F4-3BF308B3F24A}"/>
          </ac:picMkLst>
        </pc:picChg>
        <pc:picChg chg="add mod">
          <ac:chgData name="Calvin Iost" userId="2e918ae95cf3805c" providerId="LiveId" clId="{92E7975B-09EF-48E5-89B7-B533ACF98E61}" dt="2022-04-30T14:31:43.100" v="4247" actId="1037"/>
          <ac:picMkLst>
            <pc:docMk/>
            <pc:sldMk cId="3004179611" sldId="422"/>
            <ac:picMk id="41" creationId="{AA21B467-2D36-1700-76EE-B8CEE17CF5A1}"/>
          </ac:picMkLst>
        </pc:picChg>
        <pc:picChg chg="add mod">
          <ac:chgData name="Calvin Iost" userId="2e918ae95cf3805c" providerId="LiveId" clId="{92E7975B-09EF-48E5-89B7-B533ACF98E61}" dt="2022-04-30T14:00:35.406" v="3831" actId="1076"/>
          <ac:picMkLst>
            <pc:docMk/>
            <pc:sldMk cId="3004179611" sldId="422"/>
            <ac:picMk id="43" creationId="{76C05FEE-7991-E214-F281-B1F5DFB67BC1}"/>
          </ac:picMkLst>
        </pc:picChg>
        <pc:picChg chg="del">
          <ac:chgData name="Calvin Iost" userId="2e918ae95cf3805c" providerId="LiveId" clId="{92E7975B-09EF-48E5-89B7-B533ACF98E61}" dt="2022-04-30T14:00:09.960" v="3827" actId="478"/>
          <ac:picMkLst>
            <pc:docMk/>
            <pc:sldMk cId="3004179611" sldId="422"/>
            <ac:picMk id="188" creationId="{00000000-0000-0000-0000-000000000000}"/>
          </ac:picMkLst>
        </pc:picChg>
      </pc:sldChg>
      <pc:sldChg chg="addSp delSp modSp add mod modAnim">
        <pc:chgData name="Calvin Iost" userId="2e918ae95cf3805c" providerId="LiveId" clId="{92E7975B-09EF-48E5-89B7-B533ACF98E61}" dt="2022-04-30T14:12:11.820" v="3948"/>
        <pc:sldMkLst>
          <pc:docMk/>
          <pc:sldMk cId="636261618" sldId="423"/>
        </pc:sldMkLst>
        <pc:spChg chg="add del mod">
          <ac:chgData name="Calvin Iost" userId="2e918ae95cf3805c" providerId="LiveId" clId="{92E7975B-09EF-48E5-89B7-B533ACF98E61}" dt="2022-04-30T14:07:25.271" v="3913" actId="478"/>
          <ac:spMkLst>
            <pc:docMk/>
            <pc:sldMk cId="636261618" sldId="423"/>
            <ac:spMk id="4" creationId="{C67FF562-E983-B2DC-F212-79F77D0EB39A}"/>
          </ac:spMkLst>
        </pc:spChg>
        <pc:spChg chg="add mod">
          <ac:chgData name="Calvin Iost" userId="2e918ae95cf3805c" providerId="LiveId" clId="{92E7975B-09EF-48E5-89B7-B533ACF98E61}" dt="2022-04-30T14:01:23.016" v="3837" actId="571"/>
          <ac:spMkLst>
            <pc:docMk/>
            <pc:sldMk cId="636261618" sldId="423"/>
            <ac:spMk id="24" creationId="{13D986BA-BEE3-012C-8DDB-9EB4A4841F65}"/>
          </ac:spMkLst>
        </pc:spChg>
        <pc:spChg chg="add mod">
          <ac:chgData name="Calvin Iost" userId="2e918ae95cf3805c" providerId="LiveId" clId="{92E7975B-09EF-48E5-89B7-B533ACF98E61}" dt="2022-04-30T14:01:39.336" v="3845" actId="404"/>
          <ac:spMkLst>
            <pc:docMk/>
            <pc:sldMk cId="636261618" sldId="423"/>
            <ac:spMk id="26" creationId="{AA82AB76-FD93-BAE1-DB86-145444C60F1F}"/>
          </ac:spMkLst>
        </pc:spChg>
        <pc:spChg chg="add del mod">
          <ac:chgData name="Calvin Iost" userId="2e918ae95cf3805c" providerId="LiveId" clId="{92E7975B-09EF-48E5-89B7-B533ACF98E61}" dt="2022-04-30T14:07:23.587" v="3912" actId="478"/>
          <ac:spMkLst>
            <pc:docMk/>
            <pc:sldMk cId="636261618" sldId="423"/>
            <ac:spMk id="27" creationId="{E81AF555-77FC-D4A9-E278-6A768DDF14AE}"/>
          </ac:spMkLst>
        </pc:spChg>
        <pc:spChg chg="del">
          <ac:chgData name="Calvin Iost" userId="2e918ae95cf3805c" providerId="LiveId" clId="{92E7975B-09EF-48E5-89B7-B533ACF98E61}" dt="2022-04-30T14:01:09.607" v="3833" actId="478"/>
          <ac:spMkLst>
            <pc:docMk/>
            <pc:sldMk cId="636261618" sldId="423"/>
            <ac:spMk id="29" creationId="{D36576EF-92FE-24C3-B9D7-98F6B7715A7A}"/>
          </ac:spMkLst>
        </pc:spChg>
        <pc:spChg chg="del">
          <ac:chgData name="Calvin Iost" userId="2e918ae95cf3805c" providerId="LiveId" clId="{92E7975B-09EF-48E5-89B7-B533ACF98E61}" dt="2022-04-30T14:01:09.607" v="3833" actId="478"/>
          <ac:spMkLst>
            <pc:docMk/>
            <pc:sldMk cId="636261618" sldId="423"/>
            <ac:spMk id="32" creationId="{A4F0E79D-4EFE-CF36-CD12-9FE134611E00}"/>
          </ac:spMkLst>
        </pc:spChg>
        <pc:spChg chg="del">
          <ac:chgData name="Calvin Iost" userId="2e918ae95cf3805c" providerId="LiveId" clId="{92E7975B-09EF-48E5-89B7-B533ACF98E61}" dt="2022-04-30T14:01:09.607" v="3833" actId="478"/>
          <ac:spMkLst>
            <pc:docMk/>
            <pc:sldMk cId="636261618" sldId="423"/>
            <ac:spMk id="33" creationId="{7EC1802F-D2A8-0DDD-B9F0-E21B4FE9DF9C}"/>
          </ac:spMkLst>
        </pc:spChg>
        <pc:spChg chg="del">
          <ac:chgData name="Calvin Iost" userId="2e918ae95cf3805c" providerId="LiveId" clId="{92E7975B-09EF-48E5-89B7-B533ACF98E61}" dt="2022-04-30T14:01:09.607" v="3833" actId="478"/>
          <ac:spMkLst>
            <pc:docMk/>
            <pc:sldMk cId="636261618" sldId="423"/>
            <ac:spMk id="36" creationId="{B8201F1F-BB20-E2DF-DDBF-E496B9747D74}"/>
          </ac:spMkLst>
        </pc:spChg>
        <pc:spChg chg="del">
          <ac:chgData name="Calvin Iost" userId="2e918ae95cf3805c" providerId="LiveId" clId="{92E7975B-09EF-48E5-89B7-B533ACF98E61}" dt="2022-04-30T14:01:09.607" v="3833" actId="478"/>
          <ac:spMkLst>
            <pc:docMk/>
            <pc:sldMk cId="636261618" sldId="423"/>
            <ac:spMk id="37" creationId="{6E1E72CA-99BB-9092-E361-E279333805AD}"/>
          </ac:spMkLst>
        </pc:spChg>
        <pc:spChg chg="del">
          <ac:chgData name="Calvin Iost" userId="2e918ae95cf3805c" providerId="LiveId" clId="{92E7975B-09EF-48E5-89B7-B533ACF98E61}" dt="2022-04-30T14:01:09.607" v="3833" actId="478"/>
          <ac:spMkLst>
            <pc:docMk/>
            <pc:sldMk cId="636261618" sldId="423"/>
            <ac:spMk id="39" creationId="{D2B19D0B-DB38-CB74-6C21-E3C299654300}"/>
          </ac:spMkLst>
        </pc:spChg>
        <pc:spChg chg="del">
          <ac:chgData name="Calvin Iost" userId="2e918ae95cf3805c" providerId="LiveId" clId="{92E7975B-09EF-48E5-89B7-B533ACF98E61}" dt="2022-04-30T14:01:09.607" v="3833" actId="478"/>
          <ac:spMkLst>
            <pc:docMk/>
            <pc:sldMk cId="636261618" sldId="423"/>
            <ac:spMk id="40" creationId="{6EB28427-65B2-E2CE-4635-3279FDD94D7D}"/>
          </ac:spMkLst>
        </pc:spChg>
        <pc:spChg chg="del">
          <ac:chgData name="Calvin Iost" userId="2e918ae95cf3805c" providerId="LiveId" clId="{92E7975B-09EF-48E5-89B7-B533ACF98E61}" dt="2022-04-30T14:01:09.607" v="3833" actId="478"/>
          <ac:spMkLst>
            <pc:docMk/>
            <pc:sldMk cId="636261618" sldId="423"/>
            <ac:spMk id="42" creationId="{7C78C738-D73F-6D3B-E785-8BAF5E994E04}"/>
          </ac:spMkLst>
        </pc:spChg>
        <pc:spChg chg="del">
          <ac:chgData name="Calvin Iost" userId="2e918ae95cf3805c" providerId="LiveId" clId="{92E7975B-09EF-48E5-89B7-B533ACF98E61}" dt="2022-04-30T14:01:09.607" v="3833" actId="478"/>
          <ac:spMkLst>
            <pc:docMk/>
            <pc:sldMk cId="636261618" sldId="423"/>
            <ac:spMk id="44" creationId="{DE2AF6EA-BA79-C749-C9E2-114716EC4461}"/>
          </ac:spMkLst>
        </pc:spChg>
        <pc:spChg chg="add mod">
          <ac:chgData name="Calvin Iost" userId="2e918ae95cf3805c" providerId="LiveId" clId="{92E7975B-09EF-48E5-89B7-B533ACF98E61}" dt="2022-04-30T14:06:38.264" v="3907" actId="1076"/>
          <ac:spMkLst>
            <pc:docMk/>
            <pc:sldMk cId="636261618" sldId="423"/>
            <ac:spMk id="45" creationId="{4175F388-A515-EBCA-C451-87420B72C5C4}"/>
          </ac:spMkLst>
        </pc:spChg>
        <pc:spChg chg="add del">
          <ac:chgData name="Calvin Iost" userId="2e918ae95cf3805c" providerId="LiveId" clId="{92E7975B-09EF-48E5-89B7-B533ACF98E61}" dt="2022-04-30T14:06:36.016" v="3906" actId="478"/>
          <ac:spMkLst>
            <pc:docMk/>
            <pc:sldMk cId="636261618" sldId="423"/>
            <ac:spMk id="46" creationId="{A767A2F2-C870-AFF6-7C5D-FD08FE415E2A}"/>
          </ac:spMkLst>
        </pc:spChg>
        <pc:spChg chg="add mod">
          <ac:chgData name="Calvin Iost" userId="2e918ae95cf3805c" providerId="LiveId" clId="{92E7975B-09EF-48E5-89B7-B533ACF98E61}" dt="2022-04-30T14:07:52.473" v="3920" actId="1076"/>
          <ac:spMkLst>
            <pc:docMk/>
            <pc:sldMk cId="636261618" sldId="423"/>
            <ac:spMk id="47" creationId="{9CCC32B1-5833-D67C-8E4E-C6D4D2032CDF}"/>
          </ac:spMkLst>
        </pc:spChg>
        <pc:spChg chg="mod">
          <ac:chgData name="Calvin Iost" userId="2e918ae95cf3805c" providerId="LiveId" clId="{92E7975B-09EF-48E5-89B7-B533ACF98E61}" dt="2022-04-30T14:12:11.820" v="3948"/>
          <ac:spMkLst>
            <pc:docMk/>
            <pc:sldMk cId="636261618" sldId="423"/>
            <ac:spMk id="193" creationId="{00000000-0000-0000-0000-000000000000}"/>
          </ac:spMkLst>
        </pc:spChg>
        <pc:picChg chg="add mod">
          <ac:chgData name="Calvin Iost" userId="2e918ae95cf3805c" providerId="LiveId" clId="{92E7975B-09EF-48E5-89B7-B533ACF98E61}" dt="2022-04-30T14:01:17.165" v="3835" actId="1076"/>
          <ac:picMkLst>
            <pc:docMk/>
            <pc:sldMk cId="636261618" sldId="423"/>
            <ac:picMk id="23" creationId="{C58F9735-E1FA-EA7B-59B7-2535F5C6099C}"/>
          </ac:picMkLst>
        </pc:picChg>
        <pc:picChg chg="add mod">
          <ac:chgData name="Calvin Iost" userId="2e918ae95cf3805c" providerId="LiveId" clId="{92E7975B-09EF-48E5-89B7-B533ACF98E61}" dt="2022-04-30T14:01:23.016" v="3837" actId="571"/>
          <ac:picMkLst>
            <pc:docMk/>
            <pc:sldMk cId="636261618" sldId="423"/>
            <ac:picMk id="25" creationId="{0A81CE0D-E575-4430-77C7-5867E9A8A76F}"/>
          </ac:picMkLst>
        </pc:picChg>
        <pc:picChg chg="del">
          <ac:chgData name="Calvin Iost" userId="2e918ae95cf3805c" providerId="LiveId" clId="{92E7975B-09EF-48E5-89B7-B533ACF98E61}" dt="2022-04-30T14:01:09.607" v="3833" actId="478"/>
          <ac:picMkLst>
            <pc:docMk/>
            <pc:sldMk cId="636261618" sldId="423"/>
            <ac:picMk id="28" creationId="{193CD647-90AE-60B0-3559-6CA5165551AC}"/>
          </ac:picMkLst>
        </pc:picChg>
        <pc:picChg chg="del">
          <ac:chgData name="Calvin Iost" userId="2e918ae95cf3805c" providerId="LiveId" clId="{92E7975B-09EF-48E5-89B7-B533ACF98E61}" dt="2022-04-30T14:01:09.607" v="3833" actId="478"/>
          <ac:picMkLst>
            <pc:docMk/>
            <pc:sldMk cId="636261618" sldId="423"/>
            <ac:picMk id="30" creationId="{5F9B9122-9161-5821-2753-75895561463E}"/>
          </ac:picMkLst>
        </pc:picChg>
        <pc:picChg chg="del">
          <ac:chgData name="Calvin Iost" userId="2e918ae95cf3805c" providerId="LiveId" clId="{92E7975B-09EF-48E5-89B7-B533ACF98E61}" dt="2022-04-30T14:01:09.607" v="3833" actId="478"/>
          <ac:picMkLst>
            <pc:docMk/>
            <pc:sldMk cId="636261618" sldId="423"/>
            <ac:picMk id="31" creationId="{CA073639-B1BF-A4C6-FF08-91A42F0E1403}"/>
          </ac:picMkLst>
        </pc:picChg>
        <pc:picChg chg="del">
          <ac:chgData name="Calvin Iost" userId="2e918ae95cf3805c" providerId="LiveId" clId="{92E7975B-09EF-48E5-89B7-B533ACF98E61}" dt="2022-04-30T14:01:09.607" v="3833" actId="478"/>
          <ac:picMkLst>
            <pc:docMk/>
            <pc:sldMk cId="636261618" sldId="423"/>
            <ac:picMk id="34" creationId="{153553C0-28C8-B362-096B-0887647997DD}"/>
          </ac:picMkLst>
        </pc:picChg>
        <pc:picChg chg="del">
          <ac:chgData name="Calvin Iost" userId="2e918ae95cf3805c" providerId="LiveId" clId="{92E7975B-09EF-48E5-89B7-B533ACF98E61}" dt="2022-04-30T14:01:09.607" v="3833" actId="478"/>
          <ac:picMkLst>
            <pc:docMk/>
            <pc:sldMk cId="636261618" sldId="423"/>
            <ac:picMk id="35" creationId="{319FFF16-A879-9E90-F6BC-7F56576F733B}"/>
          </ac:picMkLst>
        </pc:picChg>
        <pc:picChg chg="del">
          <ac:chgData name="Calvin Iost" userId="2e918ae95cf3805c" providerId="LiveId" clId="{92E7975B-09EF-48E5-89B7-B533ACF98E61}" dt="2022-04-30T14:01:09.607" v="3833" actId="478"/>
          <ac:picMkLst>
            <pc:docMk/>
            <pc:sldMk cId="636261618" sldId="423"/>
            <ac:picMk id="38" creationId="{2E3D3265-C7C1-B026-04F4-3BF308B3F24A}"/>
          </ac:picMkLst>
        </pc:picChg>
        <pc:picChg chg="del">
          <ac:chgData name="Calvin Iost" userId="2e918ae95cf3805c" providerId="LiveId" clId="{92E7975B-09EF-48E5-89B7-B533ACF98E61}" dt="2022-04-30T14:01:09.607" v="3833" actId="478"/>
          <ac:picMkLst>
            <pc:docMk/>
            <pc:sldMk cId="636261618" sldId="423"/>
            <ac:picMk id="41" creationId="{AA21B467-2D36-1700-76EE-B8CEE17CF5A1}"/>
          </ac:picMkLst>
        </pc:picChg>
        <pc:picChg chg="del">
          <ac:chgData name="Calvin Iost" userId="2e918ae95cf3805c" providerId="LiveId" clId="{92E7975B-09EF-48E5-89B7-B533ACF98E61}" dt="2022-04-30T14:01:09.607" v="3833" actId="478"/>
          <ac:picMkLst>
            <pc:docMk/>
            <pc:sldMk cId="636261618" sldId="423"/>
            <ac:picMk id="43" creationId="{76C05FEE-7991-E214-F281-B1F5DFB67BC1}"/>
          </ac:picMkLst>
        </pc:picChg>
        <pc:picChg chg="add mod">
          <ac:chgData name="Calvin Iost" userId="2e918ae95cf3805c" providerId="LiveId" clId="{92E7975B-09EF-48E5-89B7-B533ACF98E61}" dt="2022-04-30T14:08:26.640" v="3924" actId="14100"/>
          <ac:picMkLst>
            <pc:docMk/>
            <pc:sldMk cId="636261618" sldId="423"/>
            <ac:picMk id="48" creationId="{721E98FA-53E4-A128-7BD1-94724BFDC64D}"/>
          </ac:picMkLst>
        </pc:picChg>
      </pc:sldChg>
      <pc:sldChg chg="addSp delSp modSp add mod">
        <pc:chgData name="Calvin Iost" userId="2e918ae95cf3805c" providerId="LiveId" clId="{92E7975B-09EF-48E5-89B7-B533ACF98E61}" dt="2022-04-30T14:12:13.644" v="3949"/>
        <pc:sldMkLst>
          <pc:docMk/>
          <pc:sldMk cId="76226842" sldId="424"/>
        </pc:sldMkLst>
        <pc:spChg chg="add del mod">
          <ac:chgData name="Calvin Iost" userId="2e918ae95cf3805c" providerId="LiveId" clId="{92E7975B-09EF-48E5-89B7-B533ACF98E61}" dt="2022-04-30T14:04:39.640" v="3886" actId="478"/>
          <ac:spMkLst>
            <pc:docMk/>
            <pc:sldMk cId="76226842" sldId="424"/>
            <ac:spMk id="3" creationId="{490529D4-3627-F9A0-B743-422D2116E010}"/>
          </ac:spMkLst>
        </pc:spChg>
        <pc:spChg chg="add mod">
          <ac:chgData name="Calvin Iost" userId="2e918ae95cf3805c" providerId="LiveId" clId="{92E7975B-09EF-48E5-89B7-B533ACF98E61}" dt="2022-04-30T14:04:54.757" v="3887"/>
          <ac:spMkLst>
            <pc:docMk/>
            <pc:sldMk cId="76226842" sldId="424"/>
            <ac:spMk id="12" creationId="{99CF6D9D-D949-B12B-5452-0DBA886DF8CB}"/>
          </ac:spMkLst>
        </pc:spChg>
        <pc:spChg chg="add mod">
          <ac:chgData name="Calvin Iost" userId="2e918ae95cf3805c" providerId="LiveId" clId="{92E7975B-09EF-48E5-89B7-B533ACF98E61}" dt="2022-04-30T14:04:54.757" v="3887"/>
          <ac:spMkLst>
            <pc:docMk/>
            <pc:sldMk cId="76226842" sldId="424"/>
            <ac:spMk id="18" creationId="{680D2E20-F601-D4A5-1505-1167C86744A8}"/>
          </ac:spMkLst>
        </pc:spChg>
        <pc:spChg chg="add mod">
          <ac:chgData name="Calvin Iost" userId="2e918ae95cf3805c" providerId="LiveId" clId="{92E7975B-09EF-48E5-89B7-B533ACF98E61}" dt="2022-04-30T14:09:17.093" v="3927" actId="1076"/>
          <ac:spMkLst>
            <pc:docMk/>
            <pc:sldMk cId="76226842" sldId="424"/>
            <ac:spMk id="20" creationId="{656C5FCD-E150-FBCA-B64B-BD9B9186A3B7}"/>
          </ac:spMkLst>
        </pc:spChg>
        <pc:spChg chg="add mod">
          <ac:chgData name="Calvin Iost" userId="2e918ae95cf3805c" providerId="LiveId" clId="{92E7975B-09EF-48E5-89B7-B533ACF98E61}" dt="2022-04-30T14:04:54.757" v="3887"/>
          <ac:spMkLst>
            <pc:docMk/>
            <pc:sldMk cId="76226842" sldId="424"/>
            <ac:spMk id="21" creationId="{DFACB637-E5B8-0A6E-7825-B199194A6F8A}"/>
          </ac:spMkLst>
        </pc:spChg>
        <pc:spChg chg="add mod">
          <ac:chgData name="Calvin Iost" userId="2e918ae95cf3805c" providerId="LiveId" clId="{92E7975B-09EF-48E5-89B7-B533ACF98E61}" dt="2022-04-30T14:04:54.757" v="3887"/>
          <ac:spMkLst>
            <pc:docMk/>
            <pc:sldMk cId="76226842" sldId="424"/>
            <ac:spMk id="22" creationId="{BFE93C73-EE94-9596-6E98-4F0325399544}"/>
          </ac:spMkLst>
        </pc:spChg>
        <pc:spChg chg="add mod">
          <ac:chgData name="Calvin Iost" userId="2e918ae95cf3805c" providerId="LiveId" clId="{92E7975B-09EF-48E5-89B7-B533ACF98E61}" dt="2022-04-30T14:09:20.248" v="3929" actId="1076"/>
          <ac:spMkLst>
            <pc:docMk/>
            <pc:sldMk cId="76226842" sldId="424"/>
            <ac:spMk id="25" creationId="{D748075B-B516-684A-C528-F7FB1653FF24}"/>
          </ac:spMkLst>
        </pc:spChg>
        <pc:spChg chg="del mod">
          <ac:chgData name="Calvin Iost" userId="2e918ae95cf3805c" providerId="LiveId" clId="{92E7975B-09EF-48E5-89B7-B533ACF98E61}" dt="2022-04-30T14:04:59.945" v="3888" actId="478"/>
          <ac:spMkLst>
            <pc:docMk/>
            <pc:sldMk cId="76226842" sldId="424"/>
            <ac:spMk id="26" creationId="{AA82AB76-FD93-BAE1-DB86-145444C60F1F}"/>
          </ac:spMkLst>
        </pc:spChg>
        <pc:spChg chg="del">
          <ac:chgData name="Calvin Iost" userId="2e918ae95cf3805c" providerId="LiveId" clId="{92E7975B-09EF-48E5-89B7-B533ACF98E61}" dt="2022-04-30T14:04:37.504" v="3884" actId="478"/>
          <ac:spMkLst>
            <pc:docMk/>
            <pc:sldMk cId="76226842" sldId="424"/>
            <ac:spMk id="27" creationId="{E81AF555-77FC-D4A9-E278-6A768DDF14AE}"/>
          </ac:spMkLst>
        </pc:spChg>
        <pc:spChg chg="add mod">
          <ac:chgData name="Calvin Iost" userId="2e918ae95cf3805c" providerId="LiveId" clId="{92E7975B-09EF-48E5-89B7-B533ACF98E61}" dt="2022-04-30T14:10:02.029" v="3935" actId="1076"/>
          <ac:spMkLst>
            <pc:docMk/>
            <pc:sldMk cId="76226842" sldId="424"/>
            <ac:spMk id="28" creationId="{479994D8-530D-D006-BCF8-FC3D2E1C6524}"/>
          </ac:spMkLst>
        </pc:spChg>
        <pc:spChg chg="del">
          <ac:chgData name="Calvin Iost" userId="2e918ae95cf3805c" providerId="LiveId" clId="{92E7975B-09EF-48E5-89B7-B533ACF98E61}" dt="2022-04-30T14:04:38.575" v="3885" actId="478"/>
          <ac:spMkLst>
            <pc:docMk/>
            <pc:sldMk cId="76226842" sldId="424"/>
            <ac:spMk id="45" creationId="{4175F388-A515-EBCA-C451-87420B72C5C4}"/>
          </ac:spMkLst>
        </pc:spChg>
        <pc:spChg chg="mod">
          <ac:chgData name="Calvin Iost" userId="2e918ae95cf3805c" providerId="LiveId" clId="{92E7975B-09EF-48E5-89B7-B533ACF98E61}" dt="2022-04-30T14:12:13.644" v="3949"/>
          <ac:spMkLst>
            <pc:docMk/>
            <pc:sldMk cId="76226842" sldId="424"/>
            <ac:spMk id="193" creationId="{00000000-0000-0000-0000-000000000000}"/>
          </ac:spMkLst>
        </pc:spChg>
        <pc:picChg chg="add mod">
          <ac:chgData name="Calvin Iost" userId="2e918ae95cf3805c" providerId="LiveId" clId="{92E7975B-09EF-48E5-89B7-B533ACF98E61}" dt="2022-04-30T14:04:54.757" v="3887"/>
          <ac:picMkLst>
            <pc:docMk/>
            <pc:sldMk cId="76226842" sldId="424"/>
            <ac:picMk id="13" creationId="{F3DFF38C-1A43-6204-A1C7-65D39EEAC4E5}"/>
          </ac:picMkLst>
        </pc:picChg>
        <pc:picChg chg="add mod">
          <ac:chgData name="Calvin Iost" userId="2e918ae95cf3805c" providerId="LiveId" clId="{92E7975B-09EF-48E5-89B7-B533ACF98E61}" dt="2022-04-30T14:04:54.757" v="3887"/>
          <ac:picMkLst>
            <pc:docMk/>
            <pc:sldMk cId="76226842" sldId="424"/>
            <ac:picMk id="14" creationId="{2297BDAF-533C-7798-2A60-772357DD613A}"/>
          </ac:picMkLst>
        </pc:picChg>
        <pc:picChg chg="add mod">
          <ac:chgData name="Calvin Iost" userId="2e918ae95cf3805c" providerId="LiveId" clId="{92E7975B-09EF-48E5-89B7-B533ACF98E61}" dt="2022-04-30T14:04:54.757" v="3887"/>
          <ac:picMkLst>
            <pc:docMk/>
            <pc:sldMk cId="76226842" sldId="424"/>
            <ac:picMk id="17" creationId="{C08204D1-87F2-B8BE-02BC-CD6D368DF62E}"/>
          </ac:picMkLst>
        </pc:picChg>
        <pc:picChg chg="add mod">
          <ac:chgData name="Calvin Iost" userId="2e918ae95cf3805c" providerId="LiveId" clId="{92E7975B-09EF-48E5-89B7-B533ACF98E61}" dt="2022-04-30T14:09:17.093" v="3927" actId="1076"/>
          <ac:picMkLst>
            <pc:docMk/>
            <pc:sldMk cId="76226842" sldId="424"/>
            <ac:picMk id="19" creationId="{FC82B0FE-DE5C-E48A-2110-6D633ADADBCE}"/>
          </ac:picMkLst>
        </pc:picChg>
        <pc:picChg chg="del">
          <ac:chgData name="Calvin Iost" userId="2e918ae95cf3805c" providerId="LiveId" clId="{92E7975B-09EF-48E5-89B7-B533ACF98E61}" dt="2022-04-30T14:04:35.782" v="3883" actId="478"/>
          <ac:picMkLst>
            <pc:docMk/>
            <pc:sldMk cId="76226842" sldId="424"/>
            <ac:picMk id="23" creationId="{C58F9735-E1FA-EA7B-59B7-2535F5C6099C}"/>
          </ac:picMkLst>
        </pc:picChg>
        <pc:picChg chg="add mod">
          <ac:chgData name="Calvin Iost" userId="2e918ae95cf3805c" providerId="LiveId" clId="{92E7975B-09EF-48E5-89B7-B533ACF98E61}" dt="2022-04-30T14:09:20.248" v="3929" actId="1076"/>
          <ac:picMkLst>
            <pc:docMk/>
            <pc:sldMk cId="76226842" sldId="424"/>
            <ac:picMk id="24" creationId="{77EB89E9-E839-A7CE-DB66-146C9A9BACEC}"/>
          </ac:picMkLst>
        </pc:picChg>
      </pc:sldChg>
      <pc:sldChg chg="addSp delSp modSp add mod">
        <pc:chgData name="Calvin Iost" userId="2e918ae95cf3805c" providerId="LiveId" clId="{92E7975B-09EF-48E5-89B7-B533ACF98E61}" dt="2022-04-30T14:14:26.158" v="3992" actId="1076"/>
        <pc:sldMkLst>
          <pc:docMk/>
          <pc:sldMk cId="4013672147" sldId="425"/>
        </pc:sldMkLst>
        <pc:spChg chg="del">
          <ac:chgData name="Calvin Iost" userId="2e918ae95cf3805c" providerId="LiveId" clId="{92E7975B-09EF-48E5-89B7-B533ACF98E61}" dt="2022-04-30T14:12:22.736" v="3951" actId="478"/>
          <ac:spMkLst>
            <pc:docMk/>
            <pc:sldMk cId="4013672147" sldId="425"/>
            <ac:spMk id="18" creationId="{680D2E20-F601-D4A5-1505-1167C86744A8}"/>
          </ac:spMkLst>
        </pc:spChg>
        <pc:spChg chg="del">
          <ac:chgData name="Calvin Iost" userId="2e918ae95cf3805c" providerId="LiveId" clId="{92E7975B-09EF-48E5-89B7-B533ACF98E61}" dt="2022-04-30T14:12:22.736" v="3951" actId="478"/>
          <ac:spMkLst>
            <pc:docMk/>
            <pc:sldMk cId="4013672147" sldId="425"/>
            <ac:spMk id="20" creationId="{656C5FCD-E150-FBCA-B64B-BD9B9186A3B7}"/>
          </ac:spMkLst>
        </pc:spChg>
        <pc:spChg chg="del">
          <ac:chgData name="Calvin Iost" userId="2e918ae95cf3805c" providerId="LiveId" clId="{92E7975B-09EF-48E5-89B7-B533ACF98E61}" dt="2022-04-30T14:12:22.736" v="3951" actId="478"/>
          <ac:spMkLst>
            <pc:docMk/>
            <pc:sldMk cId="4013672147" sldId="425"/>
            <ac:spMk id="21" creationId="{DFACB637-E5B8-0A6E-7825-B199194A6F8A}"/>
          </ac:spMkLst>
        </pc:spChg>
        <pc:spChg chg="del">
          <ac:chgData name="Calvin Iost" userId="2e918ae95cf3805c" providerId="LiveId" clId="{92E7975B-09EF-48E5-89B7-B533ACF98E61}" dt="2022-04-30T14:12:22.736" v="3951" actId="478"/>
          <ac:spMkLst>
            <pc:docMk/>
            <pc:sldMk cId="4013672147" sldId="425"/>
            <ac:spMk id="22" creationId="{BFE93C73-EE94-9596-6E98-4F0325399544}"/>
          </ac:spMkLst>
        </pc:spChg>
        <pc:spChg chg="del">
          <ac:chgData name="Calvin Iost" userId="2e918ae95cf3805c" providerId="LiveId" clId="{92E7975B-09EF-48E5-89B7-B533ACF98E61}" dt="2022-04-30T14:12:22.736" v="3951" actId="478"/>
          <ac:spMkLst>
            <pc:docMk/>
            <pc:sldMk cId="4013672147" sldId="425"/>
            <ac:spMk id="25" creationId="{D748075B-B516-684A-C528-F7FB1653FF24}"/>
          </ac:spMkLst>
        </pc:spChg>
        <pc:spChg chg="del">
          <ac:chgData name="Calvin Iost" userId="2e918ae95cf3805c" providerId="LiveId" clId="{92E7975B-09EF-48E5-89B7-B533ACF98E61}" dt="2022-04-30T14:12:27.118" v="3953" actId="478"/>
          <ac:spMkLst>
            <pc:docMk/>
            <pc:sldMk cId="4013672147" sldId="425"/>
            <ac:spMk id="28" creationId="{479994D8-530D-D006-BCF8-FC3D2E1C6524}"/>
          </ac:spMkLst>
        </pc:spChg>
        <pc:spChg chg="add mod">
          <ac:chgData name="Calvin Iost" userId="2e918ae95cf3805c" providerId="LiveId" clId="{92E7975B-09EF-48E5-89B7-B533ACF98E61}" dt="2022-04-30T14:14:26.158" v="3992" actId="1076"/>
          <ac:spMkLst>
            <pc:docMk/>
            <pc:sldMk cId="4013672147" sldId="425"/>
            <ac:spMk id="34" creationId="{B06FA4F7-3F43-1EDC-6843-0A2E64EF9466}"/>
          </ac:spMkLst>
        </pc:spChg>
        <pc:spChg chg="mod">
          <ac:chgData name="Calvin Iost" userId="2e918ae95cf3805c" providerId="LiveId" clId="{92E7975B-09EF-48E5-89B7-B533ACF98E61}" dt="2022-04-30T14:12:31.055" v="3964" actId="20577"/>
          <ac:spMkLst>
            <pc:docMk/>
            <pc:sldMk cId="4013672147" sldId="425"/>
            <ac:spMk id="193" creationId="{00000000-0000-0000-0000-000000000000}"/>
          </ac:spMkLst>
        </pc:spChg>
        <pc:picChg chg="del">
          <ac:chgData name="Calvin Iost" userId="2e918ae95cf3805c" providerId="LiveId" clId="{92E7975B-09EF-48E5-89B7-B533ACF98E61}" dt="2022-04-30T14:12:22.736" v="3951" actId="478"/>
          <ac:picMkLst>
            <pc:docMk/>
            <pc:sldMk cId="4013672147" sldId="425"/>
            <ac:picMk id="13" creationId="{F3DFF38C-1A43-6204-A1C7-65D39EEAC4E5}"/>
          </ac:picMkLst>
        </pc:picChg>
        <pc:picChg chg="del">
          <ac:chgData name="Calvin Iost" userId="2e918ae95cf3805c" providerId="LiveId" clId="{92E7975B-09EF-48E5-89B7-B533ACF98E61}" dt="2022-04-30T14:12:24.503" v="3952" actId="478"/>
          <ac:picMkLst>
            <pc:docMk/>
            <pc:sldMk cId="4013672147" sldId="425"/>
            <ac:picMk id="14" creationId="{2297BDAF-533C-7798-2A60-772357DD613A}"/>
          </ac:picMkLst>
        </pc:picChg>
        <pc:picChg chg="del">
          <ac:chgData name="Calvin Iost" userId="2e918ae95cf3805c" providerId="LiveId" clId="{92E7975B-09EF-48E5-89B7-B533ACF98E61}" dt="2022-04-30T14:12:22.736" v="3951" actId="478"/>
          <ac:picMkLst>
            <pc:docMk/>
            <pc:sldMk cId="4013672147" sldId="425"/>
            <ac:picMk id="17" creationId="{C08204D1-87F2-B8BE-02BC-CD6D368DF62E}"/>
          </ac:picMkLst>
        </pc:picChg>
        <pc:picChg chg="del">
          <ac:chgData name="Calvin Iost" userId="2e918ae95cf3805c" providerId="LiveId" clId="{92E7975B-09EF-48E5-89B7-B533ACF98E61}" dt="2022-04-30T14:12:22.736" v="3951" actId="478"/>
          <ac:picMkLst>
            <pc:docMk/>
            <pc:sldMk cId="4013672147" sldId="425"/>
            <ac:picMk id="19" creationId="{FC82B0FE-DE5C-E48A-2110-6D633ADADBCE}"/>
          </ac:picMkLst>
        </pc:picChg>
        <pc:picChg chg="add mod">
          <ac:chgData name="Calvin Iost" userId="2e918ae95cf3805c" providerId="LiveId" clId="{92E7975B-09EF-48E5-89B7-B533ACF98E61}" dt="2022-04-30T14:12:49.033" v="3967" actId="1076"/>
          <ac:picMkLst>
            <pc:docMk/>
            <pc:sldMk cId="4013672147" sldId="425"/>
            <ac:picMk id="23" creationId="{BAF6331E-2CC3-BD47-F123-17D553593A96}"/>
          </ac:picMkLst>
        </pc:picChg>
        <pc:picChg chg="del">
          <ac:chgData name="Calvin Iost" userId="2e918ae95cf3805c" providerId="LiveId" clId="{92E7975B-09EF-48E5-89B7-B533ACF98E61}" dt="2022-04-30T14:12:22.736" v="3951" actId="478"/>
          <ac:picMkLst>
            <pc:docMk/>
            <pc:sldMk cId="4013672147" sldId="425"/>
            <ac:picMk id="24" creationId="{77EB89E9-E839-A7CE-DB66-146C9A9BACEC}"/>
          </ac:picMkLst>
        </pc:picChg>
        <pc:picChg chg="add mod">
          <ac:chgData name="Calvin Iost" userId="2e918ae95cf3805c" providerId="LiveId" clId="{92E7975B-09EF-48E5-89B7-B533ACF98E61}" dt="2022-04-30T14:12:49.033" v="3967" actId="1076"/>
          <ac:picMkLst>
            <pc:docMk/>
            <pc:sldMk cId="4013672147" sldId="425"/>
            <ac:picMk id="26" creationId="{6AF4BBE8-AA36-5848-E081-0D694F57E07C}"/>
          </ac:picMkLst>
        </pc:picChg>
        <pc:picChg chg="add mod">
          <ac:chgData name="Calvin Iost" userId="2e918ae95cf3805c" providerId="LiveId" clId="{92E7975B-09EF-48E5-89B7-B533ACF98E61}" dt="2022-04-30T14:12:49.033" v="3967" actId="1076"/>
          <ac:picMkLst>
            <pc:docMk/>
            <pc:sldMk cId="4013672147" sldId="425"/>
            <ac:picMk id="27" creationId="{6C0D7551-DFD9-F6CD-EAD1-71399B80EA13}"/>
          </ac:picMkLst>
        </pc:picChg>
        <pc:picChg chg="add mod">
          <ac:chgData name="Calvin Iost" userId="2e918ae95cf3805c" providerId="LiveId" clId="{92E7975B-09EF-48E5-89B7-B533ACF98E61}" dt="2022-04-30T14:12:49.033" v="3967" actId="1076"/>
          <ac:picMkLst>
            <pc:docMk/>
            <pc:sldMk cId="4013672147" sldId="425"/>
            <ac:picMk id="29" creationId="{E4E55724-0F2C-4ACD-1763-A50A281F8C5A}"/>
          </ac:picMkLst>
        </pc:picChg>
        <pc:picChg chg="add mod">
          <ac:chgData name="Calvin Iost" userId="2e918ae95cf3805c" providerId="LiveId" clId="{92E7975B-09EF-48E5-89B7-B533ACF98E61}" dt="2022-04-30T14:12:49.033" v="3967" actId="1076"/>
          <ac:picMkLst>
            <pc:docMk/>
            <pc:sldMk cId="4013672147" sldId="425"/>
            <ac:picMk id="30" creationId="{51CF334A-AF5C-0EED-E786-C316E01AA8F3}"/>
          </ac:picMkLst>
        </pc:picChg>
        <pc:picChg chg="add mod">
          <ac:chgData name="Calvin Iost" userId="2e918ae95cf3805c" providerId="LiveId" clId="{92E7975B-09EF-48E5-89B7-B533ACF98E61}" dt="2022-04-30T14:12:49.033" v="3967" actId="1076"/>
          <ac:picMkLst>
            <pc:docMk/>
            <pc:sldMk cId="4013672147" sldId="425"/>
            <ac:picMk id="31" creationId="{4F74C0C7-5468-02DB-6CE6-0EB453B50045}"/>
          </ac:picMkLst>
        </pc:picChg>
        <pc:picChg chg="add mod">
          <ac:chgData name="Calvin Iost" userId="2e918ae95cf3805c" providerId="LiveId" clId="{92E7975B-09EF-48E5-89B7-B533ACF98E61}" dt="2022-04-30T14:12:49.033" v="3967" actId="1076"/>
          <ac:picMkLst>
            <pc:docMk/>
            <pc:sldMk cId="4013672147" sldId="425"/>
            <ac:picMk id="32" creationId="{EC639481-A5E4-A46F-BBCA-8E6307D844BA}"/>
          </ac:picMkLst>
        </pc:picChg>
        <pc:picChg chg="add mod">
          <ac:chgData name="Calvin Iost" userId="2e918ae95cf3805c" providerId="LiveId" clId="{92E7975B-09EF-48E5-89B7-B533ACF98E61}" dt="2022-04-30T14:12:49.033" v="3967" actId="1076"/>
          <ac:picMkLst>
            <pc:docMk/>
            <pc:sldMk cId="4013672147" sldId="425"/>
            <ac:picMk id="33" creationId="{F16069FF-5B68-32CE-C992-D9DAD09F81F0}"/>
          </ac:picMkLst>
        </pc:picChg>
      </pc:sldChg>
      <pc:sldChg chg="addSp delSp modSp add mod ord">
        <pc:chgData name="Calvin Iost" userId="2e918ae95cf3805c" providerId="LiveId" clId="{92E7975B-09EF-48E5-89B7-B533ACF98E61}" dt="2022-04-30T14:28:20.564" v="4222"/>
        <pc:sldMkLst>
          <pc:docMk/>
          <pc:sldMk cId="1236636878" sldId="426"/>
        </pc:sldMkLst>
        <pc:spChg chg="del">
          <ac:chgData name="Calvin Iost" userId="2e918ae95cf3805c" providerId="LiveId" clId="{92E7975B-09EF-48E5-89B7-B533ACF98E61}" dt="2022-04-30T14:15:53.743" v="4036" actId="478"/>
          <ac:spMkLst>
            <pc:docMk/>
            <pc:sldMk cId="1236636878" sldId="426"/>
            <ac:spMk id="22" creationId="{C2DC81F3-6EE8-4C28-9A7C-9B95EF82FEEF}"/>
          </ac:spMkLst>
        </pc:spChg>
        <pc:spChg chg="add mod">
          <ac:chgData name="Calvin Iost" userId="2e918ae95cf3805c" providerId="LiveId" clId="{92E7975B-09EF-48E5-89B7-B533ACF98E61}" dt="2022-04-30T14:25:55.479" v="4220" actId="20577"/>
          <ac:spMkLst>
            <pc:docMk/>
            <pc:sldMk cId="1236636878" sldId="426"/>
            <ac:spMk id="29" creationId="{6E39A01B-0863-30F1-E22B-DD188304B341}"/>
          </ac:spMkLst>
        </pc:spChg>
        <pc:spChg chg="del">
          <ac:chgData name="Calvin Iost" userId="2e918ae95cf3805c" providerId="LiveId" clId="{92E7975B-09EF-48E5-89B7-B533ACF98E61}" dt="2022-04-30T14:15:35.230" v="4032" actId="478"/>
          <ac:spMkLst>
            <pc:docMk/>
            <pc:sldMk cId="1236636878" sldId="426"/>
            <ac:spMk id="41" creationId="{10E7F7F6-A0CD-4BCE-BD73-01F268CECC04}"/>
          </ac:spMkLst>
        </pc:spChg>
        <pc:spChg chg="del">
          <ac:chgData name="Calvin Iost" userId="2e918ae95cf3805c" providerId="LiveId" clId="{92E7975B-09EF-48E5-89B7-B533ACF98E61}" dt="2022-04-30T14:15:39.935" v="4034" actId="478"/>
          <ac:spMkLst>
            <pc:docMk/>
            <pc:sldMk cId="1236636878" sldId="426"/>
            <ac:spMk id="42" creationId="{60BB00EE-1642-4FD8-910E-1899A92963A8}"/>
          </ac:spMkLst>
        </pc:spChg>
        <pc:spChg chg="del">
          <ac:chgData name="Calvin Iost" userId="2e918ae95cf3805c" providerId="LiveId" clId="{92E7975B-09EF-48E5-89B7-B533ACF98E61}" dt="2022-04-30T14:15:39.935" v="4034" actId="478"/>
          <ac:spMkLst>
            <pc:docMk/>
            <pc:sldMk cId="1236636878" sldId="426"/>
            <ac:spMk id="43" creationId="{D503883E-F594-4900-B055-B6769112D305}"/>
          </ac:spMkLst>
        </pc:spChg>
        <pc:spChg chg="del">
          <ac:chgData name="Calvin Iost" userId="2e918ae95cf3805c" providerId="LiveId" clId="{92E7975B-09EF-48E5-89B7-B533ACF98E61}" dt="2022-04-30T14:15:39.935" v="4034" actId="478"/>
          <ac:spMkLst>
            <pc:docMk/>
            <pc:sldMk cId="1236636878" sldId="426"/>
            <ac:spMk id="44" creationId="{6CD0127A-1FE2-4113-BA62-5D008CD6C96B}"/>
          </ac:spMkLst>
        </pc:spChg>
        <pc:spChg chg="del">
          <ac:chgData name="Calvin Iost" userId="2e918ae95cf3805c" providerId="LiveId" clId="{92E7975B-09EF-48E5-89B7-B533ACF98E61}" dt="2022-04-30T14:15:39.935" v="4034" actId="478"/>
          <ac:spMkLst>
            <pc:docMk/>
            <pc:sldMk cId="1236636878" sldId="426"/>
            <ac:spMk id="45" creationId="{6624079C-F6A6-4A02-991B-4D7525C36AD1}"/>
          </ac:spMkLst>
        </pc:spChg>
        <pc:spChg chg="del">
          <ac:chgData name="Calvin Iost" userId="2e918ae95cf3805c" providerId="LiveId" clId="{92E7975B-09EF-48E5-89B7-B533ACF98E61}" dt="2022-04-30T14:15:39.935" v="4034" actId="478"/>
          <ac:spMkLst>
            <pc:docMk/>
            <pc:sldMk cId="1236636878" sldId="426"/>
            <ac:spMk id="46" creationId="{265D2FCE-B851-497C-9E28-5F18E381C134}"/>
          </ac:spMkLst>
        </pc:spChg>
        <pc:spChg chg="del">
          <ac:chgData name="Calvin Iost" userId="2e918ae95cf3805c" providerId="LiveId" clId="{92E7975B-09EF-48E5-89B7-B533ACF98E61}" dt="2022-04-30T14:15:39.935" v="4034" actId="478"/>
          <ac:spMkLst>
            <pc:docMk/>
            <pc:sldMk cId="1236636878" sldId="426"/>
            <ac:spMk id="47" creationId="{9438F8BF-36D9-4485-83F5-0CA441E2C27E}"/>
          </ac:spMkLst>
        </pc:spChg>
        <pc:spChg chg="del">
          <ac:chgData name="Calvin Iost" userId="2e918ae95cf3805c" providerId="LiveId" clId="{92E7975B-09EF-48E5-89B7-B533ACF98E61}" dt="2022-04-30T14:15:39.935" v="4034" actId="478"/>
          <ac:spMkLst>
            <pc:docMk/>
            <pc:sldMk cId="1236636878" sldId="426"/>
            <ac:spMk id="48" creationId="{5F5105C8-22A7-41CF-A9D4-C30747037152}"/>
          </ac:spMkLst>
        </pc:spChg>
        <pc:spChg chg="del">
          <ac:chgData name="Calvin Iost" userId="2e918ae95cf3805c" providerId="LiveId" clId="{92E7975B-09EF-48E5-89B7-B533ACF98E61}" dt="2022-04-30T14:15:35.230" v="4032" actId="478"/>
          <ac:spMkLst>
            <pc:docMk/>
            <pc:sldMk cId="1236636878" sldId="426"/>
            <ac:spMk id="49" creationId="{AEB4E2A7-0662-4960-AE72-FE0726BF91F8}"/>
          </ac:spMkLst>
        </pc:spChg>
        <pc:spChg chg="del">
          <ac:chgData name="Calvin Iost" userId="2e918ae95cf3805c" providerId="LiveId" clId="{92E7975B-09EF-48E5-89B7-B533ACF98E61}" dt="2022-04-30T14:15:39.935" v="4034" actId="478"/>
          <ac:spMkLst>
            <pc:docMk/>
            <pc:sldMk cId="1236636878" sldId="426"/>
            <ac:spMk id="50" creationId="{47E27896-98F2-43AA-AC62-2F39A4511254}"/>
          </ac:spMkLst>
        </pc:spChg>
        <pc:spChg chg="del">
          <ac:chgData name="Calvin Iost" userId="2e918ae95cf3805c" providerId="LiveId" clId="{92E7975B-09EF-48E5-89B7-B533ACF98E61}" dt="2022-04-30T14:15:39.935" v="4034" actId="478"/>
          <ac:spMkLst>
            <pc:docMk/>
            <pc:sldMk cId="1236636878" sldId="426"/>
            <ac:spMk id="51" creationId="{B3BE8EFF-481D-42FA-A905-39707D8DF3CE}"/>
          </ac:spMkLst>
        </pc:spChg>
        <pc:spChg chg="del">
          <ac:chgData name="Calvin Iost" userId="2e918ae95cf3805c" providerId="LiveId" clId="{92E7975B-09EF-48E5-89B7-B533ACF98E61}" dt="2022-04-30T14:15:39.935" v="4034" actId="478"/>
          <ac:spMkLst>
            <pc:docMk/>
            <pc:sldMk cId="1236636878" sldId="426"/>
            <ac:spMk id="52" creationId="{4C71E5C5-0C66-446E-A0E2-BC802925F793}"/>
          </ac:spMkLst>
        </pc:spChg>
        <pc:spChg chg="del">
          <ac:chgData name="Calvin Iost" userId="2e918ae95cf3805c" providerId="LiveId" clId="{92E7975B-09EF-48E5-89B7-B533ACF98E61}" dt="2022-04-30T14:15:36.967" v="4033" actId="478"/>
          <ac:spMkLst>
            <pc:docMk/>
            <pc:sldMk cId="1236636878" sldId="426"/>
            <ac:spMk id="53" creationId="{3B3DA687-5D8D-4EF7-9BD3-1F170B7A9E55}"/>
          </ac:spMkLst>
        </pc:spChg>
        <pc:spChg chg="del">
          <ac:chgData name="Calvin Iost" userId="2e918ae95cf3805c" providerId="LiveId" clId="{92E7975B-09EF-48E5-89B7-B533ACF98E61}" dt="2022-04-30T14:15:39.935" v="4034" actId="478"/>
          <ac:spMkLst>
            <pc:docMk/>
            <pc:sldMk cId="1236636878" sldId="426"/>
            <ac:spMk id="54" creationId="{C7B2564F-5E11-4D2A-8618-FC329A69D762}"/>
          </ac:spMkLst>
        </pc:spChg>
        <pc:spChg chg="del">
          <ac:chgData name="Calvin Iost" userId="2e918ae95cf3805c" providerId="LiveId" clId="{92E7975B-09EF-48E5-89B7-B533ACF98E61}" dt="2022-04-30T14:15:39.935" v="4034" actId="478"/>
          <ac:spMkLst>
            <pc:docMk/>
            <pc:sldMk cId="1236636878" sldId="426"/>
            <ac:spMk id="55" creationId="{33438BED-AC4B-490F-9738-54583A377B64}"/>
          </ac:spMkLst>
        </pc:spChg>
        <pc:spChg chg="del">
          <ac:chgData name="Calvin Iost" userId="2e918ae95cf3805c" providerId="LiveId" clId="{92E7975B-09EF-48E5-89B7-B533ACF98E61}" dt="2022-04-30T14:15:39.935" v="4034" actId="478"/>
          <ac:spMkLst>
            <pc:docMk/>
            <pc:sldMk cId="1236636878" sldId="426"/>
            <ac:spMk id="56" creationId="{2761A74E-FAC2-4AB0-BA34-D7C1226ED140}"/>
          </ac:spMkLst>
        </pc:spChg>
        <pc:spChg chg="del">
          <ac:chgData name="Calvin Iost" userId="2e918ae95cf3805c" providerId="LiveId" clId="{92E7975B-09EF-48E5-89B7-B533ACF98E61}" dt="2022-04-30T14:15:39.935" v="4034" actId="478"/>
          <ac:spMkLst>
            <pc:docMk/>
            <pc:sldMk cId="1236636878" sldId="426"/>
            <ac:spMk id="57" creationId="{1FEFB82A-8507-46FD-95A5-BCB2A627BA6E}"/>
          </ac:spMkLst>
        </pc:spChg>
        <pc:spChg chg="del">
          <ac:chgData name="Calvin Iost" userId="2e918ae95cf3805c" providerId="LiveId" clId="{92E7975B-09EF-48E5-89B7-B533ACF98E61}" dt="2022-04-30T14:15:39.935" v="4034" actId="478"/>
          <ac:spMkLst>
            <pc:docMk/>
            <pc:sldMk cId="1236636878" sldId="426"/>
            <ac:spMk id="58" creationId="{A5B23200-1796-4089-A2D8-AF783493F2FA}"/>
          </ac:spMkLst>
        </pc:spChg>
        <pc:spChg chg="del">
          <ac:chgData name="Calvin Iost" userId="2e918ae95cf3805c" providerId="LiveId" clId="{92E7975B-09EF-48E5-89B7-B533ACF98E61}" dt="2022-04-30T14:15:39.935" v="4034" actId="478"/>
          <ac:spMkLst>
            <pc:docMk/>
            <pc:sldMk cId="1236636878" sldId="426"/>
            <ac:spMk id="59" creationId="{4805083E-109B-4694-9582-1D988B74FB6B}"/>
          </ac:spMkLst>
        </pc:spChg>
        <pc:spChg chg="del">
          <ac:chgData name="Calvin Iost" userId="2e918ae95cf3805c" providerId="LiveId" clId="{92E7975B-09EF-48E5-89B7-B533ACF98E61}" dt="2022-04-30T14:15:39.935" v="4034" actId="478"/>
          <ac:spMkLst>
            <pc:docMk/>
            <pc:sldMk cId="1236636878" sldId="426"/>
            <ac:spMk id="60" creationId="{B836C343-6195-4C5C-885D-D9880935B7C3}"/>
          </ac:spMkLst>
        </pc:spChg>
        <pc:spChg chg="del">
          <ac:chgData name="Calvin Iost" userId="2e918ae95cf3805c" providerId="LiveId" clId="{92E7975B-09EF-48E5-89B7-B533ACF98E61}" dt="2022-04-30T14:15:39.935" v="4034" actId="478"/>
          <ac:spMkLst>
            <pc:docMk/>
            <pc:sldMk cId="1236636878" sldId="426"/>
            <ac:spMk id="61" creationId="{E7BD55C2-A913-434C-868B-A89E66C206D7}"/>
          </ac:spMkLst>
        </pc:spChg>
        <pc:spChg chg="mod">
          <ac:chgData name="Calvin Iost" userId="2e918ae95cf3805c" providerId="LiveId" clId="{92E7975B-09EF-48E5-89B7-B533ACF98E61}" dt="2022-04-30T14:25:50.310" v="4207" actId="14100"/>
          <ac:spMkLst>
            <pc:docMk/>
            <pc:sldMk cId="1236636878" sldId="426"/>
            <ac:spMk id="193" creationId="{00000000-0000-0000-0000-000000000000}"/>
          </ac:spMkLst>
        </pc:spChg>
        <pc:picChg chg="mod">
          <ac:chgData name="Calvin Iost" userId="2e918ae95cf3805c" providerId="LiveId" clId="{92E7975B-09EF-48E5-89B7-B533ACF98E61}" dt="2022-04-30T14:15:50.096" v="4035" actId="14826"/>
          <ac:picMkLst>
            <pc:docMk/>
            <pc:sldMk cId="1236636878" sldId="426"/>
            <ac:picMk id="188" creationId="{00000000-0000-0000-0000-000000000000}"/>
          </ac:picMkLst>
        </pc:picChg>
      </pc:sldChg>
      <pc:sldChg chg="delSp modSp add del mod delAnim">
        <pc:chgData name="Calvin Iost" userId="2e918ae95cf3805c" providerId="LiveId" clId="{92E7975B-09EF-48E5-89B7-B533ACF98E61}" dt="2022-04-30T14:15:19.970" v="4010" actId="47"/>
        <pc:sldMkLst>
          <pc:docMk/>
          <pc:sldMk cId="3478248807" sldId="426"/>
        </pc:sldMkLst>
        <pc:spChg chg="del">
          <ac:chgData name="Calvin Iost" userId="2e918ae95cf3805c" providerId="LiveId" clId="{92E7975B-09EF-48E5-89B7-B533ACF98E61}" dt="2022-04-30T14:14:54.367" v="4007" actId="478"/>
          <ac:spMkLst>
            <pc:docMk/>
            <pc:sldMk cId="3478248807" sldId="426"/>
            <ac:spMk id="26" creationId="{AA82AB76-FD93-BAE1-DB86-145444C60F1F}"/>
          </ac:spMkLst>
        </pc:spChg>
        <pc:spChg chg="del">
          <ac:chgData name="Calvin Iost" userId="2e918ae95cf3805c" providerId="LiveId" clId="{92E7975B-09EF-48E5-89B7-B533ACF98E61}" dt="2022-04-30T14:14:57.375" v="4009" actId="478"/>
          <ac:spMkLst>
            <pc:docMk/>
            <pc:sldMk cId="3478248807" sldId="426"/>
            <ac:spMk id="45" creationId="{4175F388-A515-EBCA-C451-87420B72C5C4}"/>
          </ac:spMkLst>
        </pc:spChg>
        <pc:spChg chg="del">
          <ac:chgData name="Calvin Iost" userId="2e918ae95cf3805c" providerId="LiveId" clId="{92E7975B-09EF-48E5-89B7-B533ACF98E61}" dt="2022-04-30T14:14:55.951" v="4008" actId="478"/>
          <ac:spMkLst>
            <pc:docMk/>
            <pc:sldMk cId="3478248807" sldId="426"/>
            <ac:spMk id="47" creationId="{9CCC32B1-5833-D67C-8E4E-C6D4D2032CDF}"/>
          </ac:spMkLst>
        </pc:spChg>
        <pc:spChg chg="mod">
          <ac:chgData name="Calvin Iost" userId="2e918ae95cf3805c" providerId="LiveId" clId="{92E7975B-09EF-48E5-89B7-B533ACF98E61}" dt="2022-04-30T14:14:51.535" v="4006" actId="20577"/>
          <ac:spMkLst>
            <pc:docMk/>
            <pc:sldMk cId="3478248807" sldId="426"/>
            <ac:spMk id="193" creationId="{00000000-0000-0000-0000-000000000000}"/>
          </ac:spMkLst>
        </pc:spChg>
        <pc:picChg chg="del">
          <ac:chgData name="Calvin Iost" userId="2e918ae95cf3805c" providerId="LiveId" clId="{92E7975B-09EF-48E5-89B7-B533ACF98E61}" dt="2022-04-30T14:14:48.510" v="3995" actId="478"/>
          <ac:picMkLst>
            <pc:docMk/>
            <pc:sldMk cId="3478248807" sldId="426"/>
            <ac:picMk id="23" creationId="{C58F9735-E1FA-EA7B-59B7-2535F5C6099C}"/>
          </ac:picMkLst>
        </pc:picChg>
        <pc:picChg chg="del">
          <ac:chgData name="Calvin Iost" userId="2e918ae95cf3805c" providerId="LiveId" clId="{92E7975B-09EF-48E5-89B7-B533ACF98E61}" dt="2022-04-30T14:14:47.920" v="3994" actId="478"/>
          <ac:picMkLst>
            <pc:docMk/>
            <pc:sldMk cId="3478248807" sldId="426"/>
            <ac:picMk id="48" creationId="{721E98FA-53E4-A128-7BD1-94724BFDC64D}"/>
          </ac:picMkLst>
        </pc:picChg>
      </pc:sldChg>
      <pc:sldChg chg="addSp delSp modSp add mod">
        <pc:chgData name="Calvin Iost" userId="2e918ae95cf3805c" providerId="LiveId" clId="{92E7975B-09EF-48E5-89B7-B533ACF98E61}" dt="2022-04-30T14:16:53.807" v="4053"/>
        <pc:sldMkLst>
          <pc:docMk/>
          <pc:sldMk cId="2630394513" sldId="427"/>
        </pc:sldMkLst>
        <pc:spChg chg="del">
          <ac:chgData name="Calvin Iost" userId="2e918ae95cf3805c" providerId="LiveId" clId="{92E7975B-09EF-48E5-89B7-B533ACF98E61}" dt="2022-04-30T14:16:32.943" v="4038" actId="478"/>
          <ac:spMkLst>
            <pc:docMk/>
            <pc:sldMk cId="2630394513" sldId="427"/>
            <ac:spMk id="34" creationId="{B06FA4F7-3F43-1EDC-6843-0A2E64EF9466}"/>
          </ac:spMkLst>
        </pc:spChg>
        <pc:spChg chg="mod">
          <ac:chgData name="Calvin Iost" userId="2e918ae95cf3805c" providerId="LiveId" clId="{92E7975B-09EF-48E5-89B7-B533ACF98E61}" dt="2022-04-30T14:16:45.143" v="4052" actId="20577"/>
          <ac:spMkLst>
            <pc:docMk/>
            <pc:sldMk cId="2630394513" sldId="427"/>
            <ac:spMk id="193" creationId="{00000000-0000-0000-0000-000000000000}"/>
          </ac:spMkLst>
        </pc:spChg>
        <pc:picChg chg="add mod">
          <ac:chgData name="Calvin Iost" userId="2e918ae95cf3805c" providerId="LiveId" clId="{92E7975B-09EF-48E5-89B7-B533ACF98E61}" dt="2022-04-30T14:16:53.807" v="4053"/>
          <ac:picMkLst>
            <pc:docMk/>
            <pc:sldMk cId="2630394513" sldId="427"/>
            <ac:picMk id="17" creationId="{3C24A476-6038-159E-2956-E7D0AEC2FF43}"/>
          </ac:picMkLst>
        </pc:picChg>
        <pc:picChg chg="add mod">
          <ac:chgData name="Calvin Iost" userId="2e918ae95cf3805c" providerId="LiveId" clId="{92E7975B-09EF-48E5-89B7-B533ACF98E61}" dt="2022-04-30T14:16:53.807" v="4053"/>
          <ac:picMkLst>
            <pc:docMk/>
            <pc:sldMk cId="2630394513" sldId="427"/>
            <ac:picMk id="18" creationId="{D9D5B4BE-2CB6-EA88-8484-6C20B21676D5}"/>
          </ac:picMkLst>
        </pc:picChg>
        <pc:picChg chg="add mod">
          <ac:chgData name="Calvin Iost" userId="2e918ae95cf3805c" providerId="LiveId" clId="{92E7975B-09EF-48E5-89B7-B533ACF98E61}" dt="2022-04-30T14:16:53.807" v="4053"/>
          <ac:picMkLst>
            <pc:docMk/>
            <pc:sldMk cId="2630394513" sldId="427"/>
            <ac:picMk id="19" creationId="{54EBDAEE-A98C-E96E-FE34-FBF2FFBD3A28}"/>
          </ac:picMkLst>
        </pc:picChg>
        <pc:picChg chg="add mod">
          <ac:chgData name="Calvin Iost" userId="2e918ae95cf3805c" providerId="LiveId" clId="{92E7975B-09EF-48E5-89B7-B533ACF98E61}" dt="2022-04-30T14:16:53.807" v="4053"/>
          <ac:picMkLst>
            <pc:docMk/>
            <pc:sldMk cId="2630394513" sldId="427"/>
            <ac:picMk id="20" creationId="{D99B0373-79C7-1922-EF77-505396750F8B}"/>
          </ac:picMkLst>
        </pc:picChg>
        <pc:picChg chg="add mod">
          <ac:chgData name="Calvin Iost" userId="2e918ae95cf3805c" providerId="LiveId" clId="{92E7975B-09EF-48E5-89B7-B533ACF98E61}" dt="2022-04-30T14:16:53.807" v="4053"/>
          <ac:picMkLst>
            <pc:docMk/>
            <pc:sldMk cId="2630394513" sldId="427"/>
            <ac:picMk id="21" creationId="{D66A869E-B13E-E024-2A20-5AE9E0CAC537}"/>
          </ac:picMkLst>
        </pc:picChg>
        <pc:picChg chg="add mod">
          <ac:chgData name="Calvin Iost" userId="2e918ae95cf3805c" providerId="LiveId" clId="{92E7975B-09EF-48E5-89B7-B533ACF98E61}" dt="2022-04-30T14:16:53.807" v="4053"/>
          <ac:picMkLst>
            <pc:docMk/>
            <pc:sldMk cId="2630394513" sldId="427"/>
            <ac:picMk id="22" creationId="{9723B152-08EE-F88C-A150-E91B63DAFC3B}"/>
          </ac:picMkLst>
        </pc:picChg>
        <pc:picChg chg="del">
          <ac:chgData name="Calvin Iost" userId="2e918ae95cf3805c" providerId="LiveId" clId="{92E7975B-09EF-48E5-89B7-B533ACF98E61}" dt="2022-04-30T14:16:32.943" v="4038" actId="478"/>
          <ac:picMkLst>
            <pc:docMk/>
            <pc:sldMk cId="2630394513" sldId="427"/>
            <ac:picMk id="23" creationId="{BAF6331E-2CC3-BD47-F123-17D553593A96}"/>
          </ac:picMkLst>
        </pc:picChg>
        <pc:picChg chg="add mod">
          <ac:chgData name="Calvin Iost" userId="2e918ae95cf3805c" providerId="LiveId" clId="{92E7975B-09EF-48E5-89B7-B533ACF98E61}" dt="2022-04-30T14:16:53.807" v="4053"/>
          <ac:picMkLst>
            <pc:docMk/>
            <pc:sldMk cId="2630394513" sldId="427"/>
            <ac:picMk id="24" creationId="{A337AB38-321B-A2F8-9652-4C3CAB899E6A}"/>
          </ac:picMkLst>
        </pc:picChg>
        <pc:picChg chg="add mod">
          <ac:chgData name="Calvin Iost" userId="2e918ae95cf3805c" providerId="LiveId" clId="{92E7975B-09EF-48E5-89B7-B533ACF98E61}" dt="2022-04-30T14:16:53.807" v="4053"/>
          <ac:picMkLst>
            <pc:docMk/>
            <pc:sldMk cId="2630394513" sldId="427"/>
            <ac:picMk id="25" creationId="{CA407C68-9957-B0E3-4A12-248CCA0FD13C}"/>
          </ac:picMkLst>
        </pc:picChg>
        <pc:picChg chg="del">
          <ac:chgData name="Calvin Iost" userId="2e918ae95cf3805c" providerId="LiveId" clId="{92E7975B-09EF-48E5-89B7-B533ACF98E61}" dt="2022-04-30T14:16:32.943" v="4038" actId="478"/>
          <ac:picMkLst>
            <pc:docMk/>
            <pc:sldMk cId="2630394513" sldId="427"/>
            <ac:picMk id="26" creationId="{6AF4BBE8-AA36-5848-E081-0D694F57E07C}"/>
          </ac:picMkLst>
        </pc:picChg>
        <pc:picChg chg="del">
          <ac:chgData name="Calvin Iost" userId="2e918ae95cf3805c" providerId="LiveId" clId="{92E7975B-09EF-48E5-89B7-B533ACF98E61}" dt="2022-04-30T14:16:34.325" v="4039" actId="478"/>
          <ac:picMkLst>
            <pc:docMk/>
            <pc:sldMk cId="2630394513" sldId="427"/>
            <ac:picMk id="27" creationId="{6C0D7551-DFD9-F6CD-EAD1-71399B80EA13}"/>
          </ac:picMkLst>
        </pc:picChg>
        <pc:picChg chg="add mod">
          <ac:chgData name="Calvin Iost" userId="2e918ae95cf3805c" providerId="LiveId" clId="{92E7975B-09EF-48E5-89B7-B533ACF98E61}" dt="2022-04-30T14:16:53.807" v="4053"/>
          <ac:picMkLst>
            <pc:docMk/>
            <pc:sldMk cId="2630394513" sldId="427"/>
            <ac:picMk id="28" creationId="{AE6C702E-8124-EB8D-4057-87AC7C4717BC}"/>
          </ac:picMkLst>
        </pc:picChg>
        <pc:picChg chg="del">
          <ac:chgData name="Calvin Iost" userId="2e918ae95cf3805c" providerId="LiveId" clId="{92E7975B-09EF-48E5-89B7-B533ACF98E61}" dt="2022-04-30T14:16:32.943" v="4038" actId="478"/>
          <ac:picMkLst>
            <pc:docMk/>
            <pc:sldMk cId="2630394513" sldId="427"/>
            <ac:picMk id="29" creationId="{E4E55724-0F2C-4ACD-1763-A50A281F8C5A}"/>
          </ac:picMkLst>
        </pc:picChg>
        <pc:picChg chg="del">
          <ac:chgData name="Calvin Iost" userId="2e918ae95cf3805c" providerId="LiveId" clId="{92E7975B-09EF-48E5-89B7-B533ACF98E61}" dt="2022-04-30T14:16:32.943" v="4038" actId="478"/>
          <ac:picMkLst>
            <pc:docMk/>
            <pc:sldMk cId="2630394513" sldId="427"/>
            <ac:picMk id="30" creationId="{51CF334A-AF5C-0EED-E786-C316E01AA8F3}"/>
          </ac:picMkLst>
        </pc:picChg>
        <pc:picChg chg="del">
          <ac:chgData name="Calvin Iost" userId="2e918ae95cf3805c" providerId="LiveId" clId="{92E7975B-09EF-48E5-89B7-B533ACF98E61}" dt="2022-04-30T14:16:32.943" v="4038" actId="478"/>
          <ac:picMkLst>
            <pc:docMk/>
            <pc:sldMk cId="2630394513" sldId="427"/>
            <ac:picMk id="31" creationId="{4F74C0C7-5468-02DB-6CE6-0EB453B50045}"/>
          </ac:picMkLst>
        </pc:picChg>
        <pc:picChg chg="del">
          <ac:chgData name="Calvin Iost" userId="2e918ae95cf3805c" providerId="LiveId" clId="{92E7975B-09EF-48E5-89B7-B533ACF98E61}" dt="2022-04-30T14:16:32.943" v="4038" actId="478"/>
          <ac:picMkLst>
            <pc:docMk/>
            <pc:sldMk cId="2630394513" sldId="427"/>
            <ac:picMk id="32" creationId="{EC639481-A5E4-A46F-BBCA-8E6307D844BA}"/>
          </ac:picMkLst>
        </pc:picChg>
        <pc:picChg chg="del">
          <ac:chgData name="Calvin Iost" userId="2e918ae95cf3805c" providerId="LiveId" clId="{92E7975B-09EF-48E5-89B7-B533ACF98E61}" dt="2022-04-30T14:16:32.943" v="4038" actId="478"/>
          <ac:picMkLst>
            <pc:docMk/>
            <pc:sldMk cId="2630394513" sldId="427"/>
            <ac:picMk id="33" creationId="{F16069FF-5B68-32CE-C992-D9DAD09F81F0}"/>
          </ac:picMkLst>
        </pc:picChg>
        <pc:picChg chg="add mod">
          <ac:chgData name="Calvin Iost" userId="2e918ae95cf3805c" providerId="LiveId" clId="{92E7975B-09EF-48E5-89B7-B533ACF98E61}" dt="2022-04-30T14:16:53.807" v="4053"/>
          <ac:picMkLst>
            <pc:docMk/>
            <pc:sldMk cId="2630394513" sldId="427"/>
            <ac:picMk id="35" creationId="{74C987D3-1563-5287-B80D-32DDA3FD0AAC}"/>
          </ac:picMkLst>
        </pc:picChg>
      </pc:sldChg>
      <pc:sldChg chg="addSp delSp modSp add mod">
        <pc:chgData name="Calvin Iost" userId="2e918ae95cf3805c" providerId="LiveId" clId="{92E7975B-09EF-48E5-89B7-B533ACF98E61}" dt="2022-04-30T14:19:42.516" v="4087" actId="1076"/>
        <pc:sldMkLst>
          <pc:docMk/>
          <pc:sldMk cId="3259890002" sldId="428"/>
        </pc:sldMkLst>
        <pc:spChg chg="add del mod">
          <ac:chgData name="Calvin Iost" userId="2e918ae95cf3805c" providerId="LiveId" clId="{92E7975B-09EF-48E5-89B7-B533ACF98E61}" dt="2022-04-30T14:19:34.791" v="4082" actId="478"/>
          <ac:spMkLst>
            <pc:docMk/>
            <pc:sldMk cId="3259890002" sldId="428"/>
            <ac:spMk id="36" creationId="{0B834A87-F91A-3A52-F2A7-5BC7809C1E3C}"/>
          </ac:spMkLst>
        </pc:spChg>
        <pc:spChg chg="add del mod">
          <ac:chgData name="Calvin Iost" userId="2e918ae95cf3805c" providerId="LiveId" clId="{92E7975B-09EF-48E5-89B7-B533ACF98E61}" dt="2022-04-30T14:19:33.567" v="4081" actId="478"/>
          <ac:spMkLst>
            <pc:docMk/>
            <pc:sldMk cId="3259890002" sldId="428"/>
            <ac:spMk id="37" creationId="{D794D3BC-BABC-81CB-9D0D-B485E452F1CD}"/>
          </ac:spMkLst>
        </pc:spChg>
        <pc:spChg chg="add del mod">
          <ac:chgData name="Calvin Iost" userId="2e918ae95cf3805c" providerId="LiveId" clId="{92E7975B-09EF-48E5-89B7-B533ACF98E61}" dt="2022-04-30T14:18:49.535" v="4076" actId="478"/>
          <ac:spMkLst>
            <pc:docMk/>
            <pc:sldMk cId="3259890002" sldId="428"/>
            <ac:spMk id="39" creationId="{4D6C5495-9BA0-4532-4974-6C02EC496119}"/>
          </ac:spMkLst>
        </pc:spChg>
        <pc:spChg chg="add del mod">
          <ac:chgData name="Calvin Iost" userId="2e918ae95cf3805c" providerId="LiveId" clId="{92E7975B-09EF-48E5-89B7-B533ACF98E61}" dt="2022-04-30T14:19:36.631" v="4083" actId="478"/>
          <ac:spMkLst>
            <pc:docMk/>
            <pc:sldMk cId="3259890002" sldId="428"/>
            <ac:spMk id="44" creationId="{8DF86C8B-13A0-9001-C2C8-2BCE62E2E02B}"/>
          </ac:spMkLst>
        </pc:spChg>
        <pc:spChg chg="mod">
          <ac:chgData name="Calvin Iost" userId="2e918ae95cf3805c" providerId="LiveId" clId="{92E7975B-09EF-48E5-89B7-B533ACF98E61}" dt="2022-04-30T14:17:21.055" v="4064" actId="20577"/>
          <ac:spMkLst>
            <pc:docMk/>
            <pc:sldMk cId="3259890002" sldId="428"/>
            <ac:spMk id="193" creationId="{00000000-0000-0000-0000-000000000000}"/>
          </ac:spMkLst>
        </pc:spChg>
        <pc:picChg chg="add mod">
          <ac:chgData name="Calvin Iost" userId="2e918ae95cf3805c" providerId="LiveId" clId="{92E7975B-09EF-48E5-89B7-B533ACF98E61}" dt="2022-04-30T14:18:53.576" v="4078" actId="1076"/>
          <ac:picMkLst>
            <pc:docMk/>
            <pc:sldMk cId="3259890002" sldId="428"/>
            <ac:picMk id="3" creationId="{ED47DA68-871F-C3E9-288F-CF3764AB268A}"/>
          </ac:picMkLst>
        </pc:picChg>
        <pc:picChg chg="add mod">
          <ac:chgData name="Calvin Iost" userId="2e918ae95cf3805c" providerId="LiveId" clId="{92E7975B-09EF-48E5-89B7-B533ACF98E61}" dt="2022-04-30T14:19:42.516" v="4087" actId="1076"/>
          <ac:picMkLst>
            <pc:docMk/>
            <pc:sldMk cId="3259890002" sldId="428"/>
            <ac:picMk id="5" creationId="{53E67B62-9E38-0BC0-FCCA-32095507934A}"/>
          </ac:picMkLst>
        </pc:picChg>
        <pc:picChg chg="del mod">
          <ac:chgData name="Calvin Iost" userId="2e918ae95cf3805c" providerId="LiveId" clId="{92E7975B-09EF-48E5-89B7-B533ACF98E61}" dt="2022-04-30T14:17:07.206" v="4056" actId="478"/>
          <ac:picMkLst>
            <pc:docMk/>
            <pc:sldMk cId="3259890002" sldId="428"/>
            <ac:picMk id="17" creationId="{3C24A476-6038-159E-2956-E7D0AEC2FF43}"/>
          </ac:picMkLst>
        </pc:picChg>
        <pc:picChg chg="del mod">
          <ac:chgData name="Calvin Iost" userId="2e918ae95cf3805c" providerId="LiveId" clId="{92E7975B-09EF-48E5-89B7-B533ACF98E61}" dt="2022-04-30T14:17:07.206" v="4056" actId="478"/>
          <ac:picMkLst>
            <pc:docMk/>
            <pc:sldMk cId="3259890002" sldId="428"/>
            <ac:picMk id="18" creationId="{D9D5B4BE-2CB6-EA88-8484-6C20B21676D5}"/>
          </ac:picMkLst>
        </pc:picChg>
        <pc:picChg chg="del mod">
          <ac:chgData name="Calvin Iost" userId="2e918ae95cf3805c" providerId="LiveId" clId="{92E7975B-09EF-48E5-89B7-B533ACF98E61}" dt="2022-04-30T14:17:07.206" v="4056" actId="478"/>
          <ac:picMkLst>
            <pc:docMk/>
            <pc:sldMk cId="3259890002" sldId="428"/>
            <ac:picMk id="19" creationId="{54EBDAEE-A98C-E96E-FE34-FBF2FFBD3A28}"/>
          </ac:picMkLst>
        </pc:picChg>
        <pc:picChg chg="del mod">
          <ac:chgData name="Calvin Iost" userId="2e918ae95cf3805c" providerId="LiveId" clId="{92E7975B-09EF-48E5-89B7-B533ACF98E61}" dt="2022-04-30T14:17:07.206" v="4056" actId="478"/>
          <ac:picMkLst>
            <pc:docMk/>
            <pc:sldMk cId="3259890002" sldId="428"/>
            <ac:picMk id="20" creationId="{D99B0373-79C7-1922-EF77-505396750F8B}"/>
          </ac:picMkLst>
        </pc:picChg>
        <pc:picChg chg="del">
          <ac:chgData name="Calvin Iost" userId="2e918ae95cf3805c" providerId="LiveId" clId="{92E7975B-09EF-48E5-89B7-B533ACF98E61}" dt="2022-04-30T14:17:07.206" v="4056" actId="478"/>
          <ac:picMkLst>
            <pc:docMk/>
            <pc:sldMk cId="3259890002" sldId="428"/>
            <ac:picMk id="21" creationId="{D66A869E-B13E-E024-2A20-5AE9E0CAC537}"/>
          </ac:picMkLst>
        </pc:picChg>
        <pc:picChg chg="del">
          <ac:chgData name="Calvin Iost" userId="2e918ae95cf3805c" providerId="LiveId" clId="{92E7975B-09EF-48E5-89B7-B533ACF98E61}" dt="2022-04-30T14:17:07.206" v="4056" actId="478"/>
          <ac:picMkLst>
            <pc:docMk/>
            <pc:sldMk cId="3259890002" sldId="428"/>
            <ac:picMk id="22" creationId="{9723B152-08EE-F88C-A150-E91B63DAFC3B}"/>
          </ac:picMkLst>
        </pc:picChg>
        <pc:picChg chg="add mod">
          <ac:chgData name="Calvin Iost" userId="2e918ae95cf3805c" providerId="LiveId" clId="{92E7975B-09EF-48E5-89B7-B533ACF98E61}" dt="2022-04-30T14:17:35.517" v="4065"/>
          <ac:picMkLst>
            <pc:docMk/>
            <pc:sldMk cId="3259890002" sldId="428"/>
            <ac:picMk id="23" creationId="{DF71290C-62A2-0C40-7907-CD0EA7BCC077}"/>
          </ac:picMkLst>
        </pc:picChg>
        <pc:picChg chg="del">
          <ac:chgData name="Calvin Iost" userId="2e918ae95cf3805c" providerId="LiveId" clId="{92E7975B-09EF-48E5-89B7-B533ACF98E61}" dt="2022-04-30T14:17:08.631" v="4057" actId="478"/>
          <ac:picMkLst>
            <pc:docMk/>
            <pc:sldMk cId="3259890002" sldId="428"/>
            <ac:picMk id="24" creationId="{A337AB38-321B-A2F8-9652-4C3CAB899E6A}"/>
          </ac:picMkLst>
        </pc:picChg>
        <pc:picChg chg="del">
          <ac:chgData name="Calvin Iost" userId="2e918ae95cf3805c" providerId="LiveId" clId="{92E7975B-09EF-48E5-89B7-B533ACF98E61}" dt="2022-04-30T14:17:07.206" v="4056" actId="478"/>
          <ac:picMkLst>
            <pc:docMk/>
            <pc:sldMk cId="3259890002" sldId="428"/>
            <ac:picMk id="25" creationId="{CA407C68-9957-B0E3-4A12-248CCA0FD13C}"/>
          </ac:picMkLst>
        </pc:picChg>
        <pc:picChg chg="add mod">
          <ac:chgData name="Calvin Iost" userId="2e918ae95cf3805c" providerId="LiveId" clId="{92E7975B-09EF-48E5-89B7-B533ACF98E61}" dt="2022-04-30T14:17:35.517" v="4065"/>
          <ac:picMkLst>
            <pc:docMk/>
            <pc:sldMk cId="3259890002" sldId="428"/>
            <ac:picMk id="26" creationId="{D4F2AD09-ACD3-4621-E0FA-9E23AAC48FFA}"/>
          </ac:picMkLst>
        </pc:picChg>
        <pc:picChg chg="add mod">
          <ac:chgData name="Calvin Iost" userId="2e918ae95cf3805c" providerId="LiveId" clId="{92E7975B-09EF-48E5-89B7-B533ACF98E61}" dt="2022-04-30T14:17:35.517" v="4065"/>
          <ac:picMkLst>
            <pc:docMk/>
            <pc:sldMk cId="3259890002" sldId="428"/>
            <ac:picMk id="27" creationId="{5EA19D34-1D57-010B-7A4E-95AA452A5649}"/>
          </ac:picMkLst>
        </pc:picChg>
        <pc:picChg chg="del mod">
          <ac:chgData name="Calvin Iost" userId="2e918ae95cf3805c" providerId="LiveId" clId="{92E7975B-09EF-48E5-89B7-B533ACF98E61}" dt="2022-04-30T14:17:07.206" v="4056" actId="478"/>
          <ac:picMkLst>
            <pc:docMk/>
            <pc:sldMk cId="3259890002" sldId="428"/>
            <ac:picMk id="28" creationId="{AE6C702E-8124-EB8D-4057-87AC7C4717BC}"/>
          </ac:picMkLst>
        </pc:picChg>
        <pc:picChg chg="add mod">
          <ac:chgData name="Calvin Iost" userId="2e918ae95cf3805c" providerId="LiveId" clId="{92E7975B-09EF-48E5-89B7-B533ACF98E61}" dt="2022-04-30T14:17:35.517" v="4065"/>
          <ac:picMkLst>
            <pc:docMk/>
            <pc:sldMk cId="3259890002" sldId="428"/>
            <ac:picMk id="29" creationId="{712C483A-B67D-A4ED-F8E6-728172ADAB92}"/>
          </ac:picMkLst>
        </pc:picChg>
        <pc:picChg chg="add mod">
          <ac:chgData name="Calvin Iost" userId="2e918ae95cf3805c" providerId="LiveId" clId="{92E7975B-09EF-48E5-89B7-B533ACF98E61}" dt="2022-04-30T14:17:35.517" v="4065"/>
          <ac:picMkLst>
            <pc:docMk/>
            <pc:sldMk cId="3259890002" sldId="428"/>
            <ac:picMk id="30" creationId="{898C171D-DAA6-720D-8C7F-B887BD93534B}"/>
          </ac:picMkLst>
        </pc:picChg>
        <pc:picChg chg="add mod">
          <ac:chgData name="Calvin Iost" userId="2e918ae95cf3805c" providerId="LiveId" clId="{92E7975B-09EF-48E5-89B7-B533ACF98E61}" dt="2022-04-30T14:17:35.517" v="4065"/>
          <ac:picMkLst>
            <pc:docMk/>
            <pc:sldMk cId="3259890002" sldId="428"/>
            <ac:picMk id="31" creationId="{A154D1E3-FA10-E2FD-2E7C-EDF786E28489}"/>
          </ac:picMkLst>
        </pc:picChg>
        <pc:picChg chg="add mod">
          <ac:chgData name="Calvin Iost" userId="2e918ae95cf3805c" providerId="LiveId" clId="{92E7975B-09EF-48E5-89B7-B533ACF98E61}" dt="2022-04-30T14:17:35.517" v="4065"/>
          <ac:picMkLst>
            <pc:docMk/>
            <pc:sldMk cId="3259890002" sldId="428"/>
            <ac:picMk id="32" creationId="{D4AE0CE2-A47F-CF26-A2B9-D4FD20E6B9A4}"/>
          </ac:picMkLst>
        </pc:picChg>
        <pc:picChg chg="add del mod">
          <ac:chgData name="Calvin Iost" userId="2e918ae95cf3805c" providerId="LiveId" clId="{92E7975B-09EF-48E5-89B7-B533ACF98E61}" dt="2022-04-30T14:19:03.999" v="4079" actId="478"/>
          <ac:picMkLst>
            <pc:docMk/>
            <pc:sldMk cId="3259890002" sldId="428"/>
            <ac:picMk id="33" creationId="{BCC443C9-94D3-A2EC-3045-3509D2B45B5B}"/>
          </ac:picMkLst>
        </pc:picChg>
        <pc:picChg chg="add mod">
          <ac:chgData name="Calvin Iost" userId="2e918ae95cf3805c" providerId="LiveId" clId="{92E7975B-09EF-48E5-89B7-B533ACF98E61}" dt="2022-04-30T14:17:35.517" v="4065"/>
          <ac:picMkLst>
            <pc:docMk/>
            <pc:sldMk cId="3259890002" sldId="428"/>
            <ac:picMk id="34" creationId="{46D8FF40-816E-0544-A30F-E56A86B85272}"/>
          </ac:picMkLst>
        </pc:picChg>
        <pc:picChg chg="del mod">
          <ac:chgData name="Calvin Iost" userId="2e918ae95cf3805c" providerId="LiveId" clId="{92E7975B-09EF-48E5-89B7-B533ACF98E61}" dt="2022-04-30T14:17:07.206" v="4056" actId="478"/>
          <ac:picMkLst>
            <pc:docMk/>
            <pc:sldMk cId="3259890002" sldId="428"/>
            <ac:picMk id="35" creationId="{74C987D3-1563-5287-B80D-32DDA3FD0AAC}"/>
          </ac:picMkLst>
        </pc:picChg>
        <pc:picChg chg="add del mod">
          <ac:chgData name="Calvin Iost" userId="2e918ae95cf3805c" providerId="LiveId" clId="{92E7975B-09EF-48E5-89B7-B533ACF98E61}" dt="2022-04-30T14:18:05.293" v="4069" actId="478"/>
          <ac:picMkLst>
            <pc:docMk/>
            <pc:sldMk cId="3259890002" sldId="428"/>
            <ac:picMk id="38" creationId="{A8BC78C6-491C-3B36-FC90-18C07F395A57}"/>
          </ac:picMkLst>
        </pc:picChg>
        <pc:picChg chg="add mod">
          <ac:chgData name="Calvin Iost" userId="2e918ae95cf3805c" providerId="LiveId" clId="{92E7975B-09EF-48E5-89B7-B533ACF98E61}" dt="2022-04-30T14:17:35.517" v="4065"/>
          <ac:picMkLst>
            <pc:docMk/>
            <pc:sldMk cId="3259890002" sldId="428"/>
            <ac:picMk id="40" creationId="{2D91DDA8-1DAC-0656-65F4-0DF31B153C83}"/>
          </ac:picMkLst>
        </pc:picChg>
        <pc:picChg chg="add mod">
          <ac:chgData name="Calvin Iost" userId="2e918ae95cf3805c" providerId="LiveId" clId="{92E7975B-09EF-48E5-89B7-B533ACF98E61}" dt="2022-04-30T14:17:35.517" v="4065"/>
          <ac:picMkLst>
            <pc:docMk/>
            <pc:sldMk cId="3259890002" sldId="428"/>
            <ac:picMk id="41" creationId="{5677B670-B7D4-B596-1390-7D852E80CF88}"/>
          </ac:picMkLst>
        </pc:picChg>
        <pc:picChg chg="add mod">
          <ac:chgData name="Calvin Iost" userId="2e918ae95cf3805c" providerId="LiveId" clId="{92E7975B-09EF-48E5-89B7-B533ACF98E61}" dt="2022-04-30T14:17:35.517" v="4065"/>
          <ac:picMkLst>
            <pc:docMk/>
            <pc:sldMk cId="3259890002" sldId="428"/>
            <ac:picMk id="42" creationId="{17D49ACB-8C86-4620-0FCC-0B7CFCDE496D}"/>
          </ac:picMkLst>
        </pc:picChg>
        <pc:picChg chg="add mod">
          <ac:chgData name="Calvin Iost" userId="2e918ae95cf3805c" providerId="LiveId" clId="{92E7975B-09EF-48E5-89B7-B533ACF98E61}" dt="2022-04-30T14:17:35.517" v="4065"/>
          <ac:picMkLst>
            <pc:docMk/>
            <pc:sldMk cId="3259890002" sldId="428"/>
            <ac:picMk id="43" creationId="{0938C8FD-E011-B8C8-B195-2FBEEC027E71}"/>
          </ac:picMkLst>
        </pc:picChg>
        <pc:picChg chg="add mod">
          <ac:chgData name="Calvin Iost" userId="2e918ae95cf3805c" providerId="LiveId" clId="{92E7975B-09EF-48E5-89B7-B533ACF98E61}" dt="2022-04-30T14:17:35.517" v="4065"/>
          <ac:picMkLst>
            <pc:docMk/>
            <pc:sldMk cId="3259890002" sldId="428"/>
            <ac:picMk id="45" creationId="{43028EA7-EBB5-D2A5-B886-272A98FD9289}"/>
          </ac:picMkLst>
        </pc:picChg>
      </pc:sldChg>
      <pc:sldChg chg="addSp delSp modSp add mod">
        <pc:chgData name="Calvin Iost" userId="2e918ae95cf3805c" providerId="LiveId" clId="{92E7975B-09EF-48E5-89B7-B533ACF98E61}" dt="2022-04-30T14:38:58.007" v="4371" actId="14826"/>
        <pc:sldMkLst>
          <pc:docMk/>
          <pc:sldMk cId="1711265309" sldId="429"/>
        </pc:sldMkLst>
        <pc:spChg chg="add del mod">
          <ac:chgData name="Calvin Iost" userId="2e918ae95cf3805c" providerId="LiveId" clId="{92E7975B-09EF-48E5-89B7-B533ACF98E61}" dt="2022-04-30T14:34:31.048" v="4309" actId="14826"/>
          <ac:spMkLst>
            <pc:docMk/>
            <pc:sldMk cId="1711265309" sldId="429"/>
            <ac:spMk id="2" creationId="{FBF31000-60AA-5BC2-FC4D-0DC133D5F24C}"/>
          </ac:spMkLst>
        </pc:spChg>
        <pc:spChg chg="add del mod">
          <ac:chgData name="Calvin Iost" userId="2e918ae95cf3805c" providerId="LiveId" clId="{92E7975B-09EF-48E5-89B7-B533ACF98E61}" dt="2022-04-30T14:38:22.839" v="4370" actId="478"/>
          <ac:spMkLst>
            <pc:docMk/>
            <pc:sldMk cId="1711265309" sldId="429"/>
            <ac:spMk id="3" creationId="{81A4A878-82A4-3151-D028-2E608A17A055}"/>
          </ac:spMkLst>
        </pc:spChg>
        <pc:spChg chg="mod">
          <ac:chgData name="Calvin Iost" userId="2e918ae95cf3805c" providerId="LiveId" clId="{92E7975B-09EF-48E5-89B7-B533ACF98E61}" dt="2022-04-30T14:36:25.202" v="4346" actId="6549"/>
          <ac:spMkLst>
            <pc:docMk/>
            <pc:sldMk cId="1711265309" sldId="429"/>
            <ac:spMk id="29" creationId="{6E39A01B-0863-30F1-E22B-DD188304B341}"/>
          </ac:spMkLst>
        </pc:spChg>
        <pc:spChg chg="mod">
          <ac:chgData name="Calvin Iost" userId="2e918ae95cf3805c" providerId="LiveId" clId="{92E7975B-09EF-48E5-89B7-B533ACF98E61}" dt="2022-04-30T14:35:49.204" v="4318" actId="1076"/>
          <ac:spMkLst>
            <pc:docMk/>
            <pc:sldMk cId="1711265309" sldId="429"/>
            <ac:spMk id="193" creationId="{00000000-0000-0000-0000-000000000000}"/>
          </ac:spMkLst>
        </pc:spChg>
        <pc:picChg chg="add mod">
          <ac:chgData name="Calvin Iost" userId="2e918ae95cf3805c" providerId="LiveId" clId="{92E7975B-09EF-48E5-89B7-B533ACF98E61}" dt="2022-04-30T14:35:12.641" v="4313" actId="1076"/>
          <ac:picMkLst>
            <pc:docMk/>
            <pc:sldMk cId="1711265309" sldId="429"/>
            <ac:picMk id="9" creationId="{0DCA44DC-EC12-A5FC-A0BD-87F97BE629BE}"/>
          </ac:picMkLst>
        </pc:picChg>
        <pc:picChg chg="mod">
          <ac:chgData name="Calvin Iost" userId="2e918ae95cf3805c" providerId="LiveId" clId="{92E7975B-09EF-48E5-89B7-B533ACF98E61}" dt="2022-04-30T14:38:58.007" v="4371" actId="14826"/>
          <ac:picMkLst>
            <pc:docMk/>
            <pc:sldMk cId="1711265309" sldId="429"/>
            <ac:picMk id="188" creationId="{00000000-0000-0000-0000-000000000000}"/>
          </ac:picMkLst>
        </pc:picChg>
      </pc:sldChg>
      <pc:sldChg chg="addSp delSp modSp add mod">
        <pc:chgData name="Calvin Iost" userId="2e918ae95cf3805c" providerId="LiveId" clId="{92E7975B-09EF-48E5-89B7-B533ACF98E61}" dt="2022-04-30T14:36:44.324" v="4348" actId="1076"/>
        <pc:sldMkLst>
          <pc:docMk/>
          <pc:sldMk cId="854943579" sldId="430"/>
        </pc:sldMkLst>
        <pc:spChg chg="add del mod">
          <ac:chgData name="Calvin Iost" userId="2e918ae95cf3805c" providerId="LiveId" clId="{92E7975B-09EF-48E5-89B7-B533ACF98E61}" dt="2022-04-30T14:35:57.727" v="4321" actId="478"/>
          <ac:spMkLst>
            <pc:docMk/>
            <pc:sldMk cId="854943579" sldId="430"/>
            <ac:spMk id="3" creationId="{68FB93AD-EABA-E114-2EC2-D4AED2A684B1}"/>
          </ac:spMkLst>
        </pc:spChg>
        <pc:spChg chg="add mod">
          <ac:chgData name="Calvin Iost" userId="2e918ae95cf3805c" providerId="LiveId" clId="{92E7975B-09EF-48E5-89B7-B533ACF98E61}" dt="2022-04-30T14:35:52.524" v="4319"/>
          <ac:spMkLst>
            <pc:docMk/>
            <pc:sldMk cId="854943579" sldId="430"/>
            <ac:spMk id="10" creationId="{C5539F00-830A-EEE0-E0C5-6CE916D670D8}"/>
          </ac:spMkLst>
        </pc:spChg>
        <pc:spChg chg="mod">
          <ac:chgData name="Calvin Iost" userId="2e918ae95cf3805c" providerId="LiveId" clId="{92E7975B-09EF-48E5-89B7-B533ACF98E61}" dt="2022-04-30T14:36:44.324" v="4348" actId="1076"/>
          <ac:spMkLst>
            <pc:docMk/>
            <pc:sldMk cId="854943579" sldId="430"/>
            <ac:spMk id="29" creationId="{6E39A01B-0863-30F1-E22B-DD188304B341}"/>
          </ac:spMkLst>
        </pc:spChg>
        <pc:spChg chg="del">
          <ac:chgData name="Calvin Iost" userId="2e918ae95cf3805c" providerId="LiveId" clId="{92E7975B-09EF-48E5-89B7-B533ACF98E61}" dt="2022-04-30T14:35:55.313" v="4320" actId="478"/>
          <ac:spMkLst>
            <pc:docMk/>
            <pc:sldMk cId="854943579" sldId="430"/>
            <ac:spMk id="193" creationId="{00000000-0000-0000-0000-000000000000}"/>
          </ac:spMkLst>
        </pc:spChg>
        <pc:picChg chg="del">
          <ac:chgData name="Calvin Iost" userId="2e918ae95cf3805c" providerId="LiveId" clId="{92E7975B-09EF-48E5-89B7-B533ACF98E61}" dt="2022-04-30T14:35:20.862" v="4315" actId="478"/>
          <ac:picMkLst>
            <pc:docMk/>
            <pc:sldMk cId="854943579" sldId="430"/>
            <ac:picMk id="9" creationId="{0DCA44DC-EC12-A5FC-A0BD-87F97BE629BE}"/>
          </ac:picMkLst>
        </pc:picChg>
        <pc:picChg chg="mod">
          <ac:chgData name="Calvin Iost" userId="2e918ae95cf3805c" providerId="LiveId" clId="{92E7975B-09EF-48E5-89B7-B533ACF98E61}" dt="2022-04-30T14:35:38.390" v="4316" actId="14826"/>
          <ac:picMkLst>
            <pc:docMk/>
            <pc:sldMk cId="854943579" sldId="430"/>
            <ac:picMk id="188" creationId="{00000000-0000-0000-0000-000000000000}"/>
          </ac:picMkLst>
        </pc:picChg>
      </pc:sldChg>
      <pc:sldChg chg="addSp modSp add mod">
        <pc:chgData name="Calvin Iost" userId="2e918ae95cf3805c" providerId="LiveId" clId="{92E7975B-09EF-48E5-89B7-B533ACF98E61}" dt="2022-04-30T15:01:58.166" v="4664" actId="20577"/>
        <pc:sldMkLst>
          <pc:docMk/>
          <pc:sldMk cId="1292417696" sldId="431"/>
        </pc:sldMkLst>
        <pc:spChg chg="mod">
          <ac:chgData name="Calvin Iost" userId="2e918ae95cf3805c" providerId="LiveId" clId="{92E7975B-09EF-48E5-89B7-B533ACF98E61}" dt="2022-04-30T14:37:03.880" v="4361" actId="20577"/>
          <ac:spMkLst>
            <pc:docMk/>
            <pc:sldMk cId="1292417696" sldId="431"/>
            <ac:spMk id="29" creationId="{6E39A01B-0863-30F1-E22B-DD188304B341}"/>
          </ac:spMkLst>
        </pc:spChg>
        <pc:graphicFrameChg chg="add mod modGraphic">
          <ac:chgData name="Calvin Iost" userId="2e918ae95cf3805c" providerId="LiveId" clId="{92E7975B-09EF-48E5-89B7-B533ACF98E61}" dt="2022-04-30T15:01:58.166" v="4664" actId="20577"/>
          <ac:graphicFrameMkLst>
            <pc:docMk/>
            <pc:sldMk cId="1292417696" sldId="431"/>
            <ac:graphicFrameMk id="8" creationId="{54C58C8B-5900-B099-907A-B418B5EB2189}"/>
          </ac:graphicFrameMkLst>
        </pc:graphicFrameChg>
        <pc:picChg chg="mod">
          <ac:chgData name="Calvin Iost" userId="2e918ae95cf3805c" providerId="LiveId" clId="{92E7975B-09EF-48E5-89B7-B533ACF98E61}" dt="2022-04-30T14:41:41.398" v="4468" actId="14826"/>
          <ac:picMkLst>
            <pc:docMk/>
            <pc:sldMk cId="1292417696" sldId="431"/>
            <ac:picMk id="188" creationId="{00000000-0000-0000-0000-000000000000}"/>
          </ac:picMkLst>
        </pc:picChg>
      </pc:sldChg>
      <pc:sldChg chg="addSp delSp modSp add del mod modNotes">
        <pc:chgData name="Calvin Iost" userId="2e918ae95cf3805c" providerId="LiveId" clId="{92E7975B-09EF-48E5-89B7-B533ACF98E61}" dt="2022-04-30T14:48:53.861" v="4614" actId="1076"/>
        <pc:sldMkLst>
          <pc:docMk/>
          <pc:sldMk cId="0" sldId="432"/>
        </pc:sldMkLst>
        <pc:spChg chg="add del">
          <ac:chgData name="Calvin Iost" userId="2e918ae95cf3805c" providerId="LiveId" clId="{92E7975B-09EF-48E5-89B7-B533ACF98E61}" dt="2022-04-30T14:48:39.239" v="4604" actId="22"/>
          <ac:spMkLst>
            <pc:docMk/>
            <pc:sldMk cId="0" sldId="432"/>
            <ac:spMk id="13" creationId="{CBE0FADB-500B-5FBB-E543-5D8EB89BADB8}"/>
          </ac:spMkLst>
        </pc:spChg>
        <pc:spChg chg="add mod">
          <ac:chgData name="Calvin Iost" userId="2e918ae95cf3805c" providerId="LiveId" clId="{92E7975B-09EF-48E5-89B7-B533ACF98E61}" dt="2022-04-30T14:48:53.861" v="4614" actId="1076"/>
          <ac:spMkLst>
            <pc:docMk/>
            <pc:sldMk cId="0" sldId="432"/>
            <ac:spMk id="14" creationId="{6649FD35-DADA-34DC-EBE0-C8CD591B9564}"/>
          </ac:spMkLst>
        </pc:spChg>
        <pc:spChg chg="mod">
          <ac:chgData name="Calvin Iost" userId="2e918ae95cf3805c" providerId="LiveId" clId="{92E7975B-09EF-48E5-89B7-B533ACF98E61}" dt="2022-04-30T14:48:26.725" v="4602"/>
          <ac:spMkLst>
            <pc:docMk/>
            <pc:sldMk cId="0" sldId="432"/>
            <ac:spMk id="141" creationId="{00000000-0000-0000-0000-000000000000}"/>
          </ac:spMkLst>
        </pc:spChg>
        <pc:grpChg chg="del">
          <ac:chgData name="Calvin Iost" userId="2e918ae95cf3805c" providerId="LiveId" clId="{92E7975B-09EF-48E5-89B7-B533ACF98E61}" dt="2022-04-30T14:48:20.886" v="4599" actId="478"/>
          <ac:grpSpMkLst>
            <pc:docMk/>
            <pc:sldMk cId="0" sldId="432"/>
            <ac:grpSpMk id="142" creationId="{00000000-0000-0000-0000-000000000000}"/>
          </ac:grpSpMkLst>
        </pc:grpChg>
        <pc:picChg chg="add mod">
          <ac:chgData name="Calvin Iost" userId="2e918ae95cf3805c" providerId="LiveId" clId="{92E7975B-09EF-48E5-89B7-B533ACF98E61}" dt="2022-04-30T14:48:18.826" v="4598"/>
          <ac:picMkLst>
            <pc:docMk/>
            <pc:sldMk cId="0" sldId="432"/>
            <ac:picMk id="10" creationId="{FA4351FC-8ED6-572E-6BC3-82CB2AD0A544}"/>
          </ac:picMkLst>
        </pc:picChg>
        <pc:picChg chg="add mod">
          <ac:chgData name="Calvin Iost" userId="2e918ae95cf3805c" providerId="LiveId" clId="{92E7975B-09EF-48E5-89B7-B533ACF98E61}" dt="2022-04-30T14:48:18.826" v="4598"/>
          <ac:picMkLst>
            <pc:docMk/>
            <pc:sldMk cId="0" sldId="432"/>
            <ac:picMk id="11" creationId="{32F67B03-448F-B59E-D4F2-5C79BB015DF5}"/>
          </ac:picMkLst>
        </pc:picChg>
      </pc:sldChg>
      <pc:sldChg chg="add del">
        <pc:chgData name="Calvin Iost" userId="2e918ae95cf3805c" providerId="LiveId" clId="{92E7975B-09EF-48E5-89B7-B533ACF98E61}" dt="2022-04-29T19:46:27.651" v="2864" actId="47"/>
        <pc:sldMkLst>
          <pc:docMk/>
          <pc:sldMk cId="275821364" sldId="3317"/>
        </pc:sldMkLst>
      </pc:sldChg>
      <pc:sldChg chg="add del">
        <pc:chgData name="Calvin Iost" userId="2e918ae95cf3805c" providerId="LiveId" clId="{92E7975B-09EF-48E5-89B7-B533ACF98E61}" dt="2022-04-29T20:07:06.891" v="3144" actId="47"/>
        <pc:sldMkLst>
          <pc:docMk/>
          <pc:sldMk cId="650736907" sldId="3319"/>
        </pc:sldMkLst>
      </pc:sldChg>
      <pc:sldChg chg="add del">
        <pc:chgData name="Calvin Iost" userId="2e918ae95cf3805c" providerId="LiveId" clId="{92E7975B-09EF-48E5-89B7-B533ACF98E61}" dt="2022-04-30T13:34:00.214" v="3560" actId="47"/>
        <pc:sldMkLst>
          <pc:docMk/>
          <pc:sldMk cId="251339680" sldId="3324"/>
        </pc:sldMkLst>
      </pc:sldChg>
      <pc:sldChg chg="modSp add del mod">
        <pc:chgData name="Calvin Iost" userId="2e918ae95cf3805c" providerId="LiveId" clId="{92E7975B-09EF-48E5-89B7-B533ACF98E61}" dt="2022-04-30T14:33:36.410" v="4296"/>
        <pc:sldMkLst>
          <pc:docMk/>
          <pc:sldMk cId="496790253" sldId="4662"/>
        </pc:sldMkLst>
        <pc:spChg chg="mod">
          <ac:chgData name="Calvin Iost" userId="2e918ae95cf3805c" providerId="LiveId" clId="{92E7975B-09EF-48E5-89B7-B533ACF98E61}" dt="2022-04-30T14:33:34.983" v="4294"/>
          <ac:spMkLst>
            <pc:docMk/>
            <pc:sldMk cId="496790253" sldId="4662"/>
            <ac:spMk id="2" creationId="{EB0E1E3C-2A7B-4B47-BF04-B1F280359C83}"/>
          </ac:spMkLst>
        </pc:spChg>
      </pc:sldChg>
      <pc:sldMasterChg chg="delSldLayout modSldLayout">
        <pc:chgData name="Calvin Iost" userId="2e918ae95cf3805c" providerId="LiveId" clId="{92E7975B-09EF-48E5-89B7-B533ACF98E61}" dt="2022-04-29T17:28:04.761" v="245" actId="47"/>
        <pc:sldMasterMkLst>
          <pc:docMk/>
          <pc:sldMasterMk cId="67180801" sldId="2147484062"/>
        </pc:sldMasterMkLst>
        <pc:sldLayoutChg chg="modSp mod">
          <pc:chgData name="Calvin Iost" userId="2e918ae95cf3805c" providerId="LiveId" clId="{92E7975B-09EF-48E5-89B7-B533ACF98E61}" dt="2022-04-29T13:24:19.708" v="28"/>
          <pc:sldLayoutMkLst>
            <pc:docMk/>
            <pc:sldMasterMk cId="67180801" sldId="2147484062"/>
            <pc:sldLayoutMk cId="2353772886" sldId="2147484064"/>
          </pc:sldLayoutMkLst>
          <pc:spChg chg="mod">
            <ac:chgData name="Calvin Iost" userId="2e918ae95cf3805c" providerId="LiveId" clId="{92E7975B-09EF-48E5-89B7-B533ACF98E61}" dt="2022-04-29T13:24:19.708" v="28"/>
            <ac:spMkLst>
              <pc:docMk/>
              <pc:sldMasterMk cId="67180801" sldId="2147484062"/>
              <pc:sldLayoutMk cId="2353772886" sldId="2147484064"/>
              <ac:spMk id="4" creationId="{00000000-0000-0000-0000-000000000000}"/>
            </ac:spMkLst>
          </pc:spChg>
        </pc:sldLayoutChg>
        <pc:sldLayoutChg chg="modSp mod">
          <pc:chgData name="Calvin Iost" userId="2e918ae95cf3805c" providerId="LiveId" clId="{92E7975B-09EF-48E5-89B7-B533ACF98E61}" dt="2022-04-29T13:24:24.629" v="29"/>
          <pc:sldLayoutMkLst>
            <pc:docMk/>
            <pc:sldMasterMk cId="67180801" sldId="2147484062"/>
            <pc:sldLayoutMk cId="965164941" sldId="2147484067"/>
          </pc:sldLayoutMkLst>
          <pc:spChg chg="mod">
            <ac:chgData name="Calvin Iost" userId="2e918ae95cf3805c" providerId="LiveId" clId="{92E7975B-09EF-48E5-89B7-B533ACF98E61}" dt="2022-04-29T13:24:24.629" v="29"/>
            <ac:spMkLst>
              <pc:docMk/>
              <pc:sldMasterMk cId="67180801" sldId="2147484062"/>
              <pc:sldLayoutMk cId="965164941" sldId="2147484067"/>
              <ac:spMk id="4" creationId="{00000000-0000-0000-0000-000000000000}"/>
            </ac:spMkLst>
          </pc:spChg>
        </pc:sldLayoutChg>
        <pc:sldLayoutChg chg="modSp mod">
          <pc:chgData name="Calvin Iost" userId="2e918ae95cf3805c" providerId="LiveId" clId="{92E7975B-09EF-48E5-89B7-B533ACF98E61}" dt="2022-04-29T13:24:09.455" v="25" actId="20577"/>
          <pc:sldLayoutMkLst>
            <pc:docMk/>
            <pc:sldMasterMk cId="67180801" sldId="2147484062"/>
            <pc:sldLayoutMk cId="1005926671" sldId="2147484068"/>
          </pc:sldLayoutMkLst>
          <pc:spChg chg="mod">
            <ac:chgData name="Calvin Iost" userId="2e918ae95cf3805c" providerId="LiveId" clId="{92E7975B-09EF-48E5-89B7-B533ACF98E61}" dt="2022-04-29T13:24:09.455" v="25" actId="20577"/>
            <ac:spMkLst>
              <pc:docMk/>
              <pc:sldMasterMk cId="67180801" sldId="2147484062"/>
              <pc:sldLayoutMk cId="1005926671" sldId="2147484068"/>
              <ac:spMk id="3" creationId="{00000000-0000-0000-0000-000000000000}"/>
            </ac:spMkLst>
          </pc:spChg>
        </pc:sldLayoutChg>
        <pc:sldLayoutChg chg="del">
          <pc:chgData name="Calvin Iost" userId="2e918ae95cf3805c" providerId="LiveId" clId="{92E7975B-09EF-48E5-89B7-B533ACF98E61}" dt="2022-04-29T17:28:04.761" v="245" actId="47"/>
          <pc:sldLayoutMkLst>
            <pc:docMk/>
            <pc:sldMasterMk cId="67180801" sldId="2147484062"/>
            <pc:sldLayoutMk cId="2093201368" sldId="2147484094"/>
          </pc:sldLayoutMkLst>
        </pc:sldLayoutChg>
      </pc:sldMasterChg>
      <pc:sldMasterChg chg="del delSldLayout">
        <pc:chgData name="Calvin Iost" userId="2e918ae95cf3805c" providerId="LiveId" clId="{92E7975B-09EF-48E5-89B7-B533ACF98E61}" dt="2022-04-30T14:48:55.698" v="4615" actId="47"/>
        <pc:sldMasterMkLst>
          <pc:docMk/>
          <pc:sldMasterMk cId="2143778227" sldId="2147484069"/>
        </pc:sldMasterMkLst>
        <pc:sldLayoutChg chg="del">
          <pc:chgData name="Calvin Iost" userId="2e918ae95cf3805c" providerId="LiveId" clId="{92E7975B-09EF-48E5-89B7-B533ACF98E61}" dt="2022-04-30T14:48:55.698" v="4615" actId="47"/>
          <pc:sldLayoutMkLst>
            <pc:docMk/>
            <pc:sldMasterMk cId="2143778227" sldId="2147484069"/>
            <pc:sldLayoutMk cId="3405929402" sldId="2147484070"/>
          </pc:sldLayoutMkLst>
        </pc:sldLayoutChg>
        <pc:sldLayoutChg chg="del">
          <pc:chgData name="Calvin Iost" userId="2e918ae95cf3805c" providerId="LiveId" clId="{92E7975B-09EF-48E5-89B7-B533ACF98E61}" dt="2022-04-30T14:48:55.698" v="4615" actId="47"/>
          <pc:sldLayoutMkLst>
            <pc:docMk/>
            <pc:sldMasterMk cId="2143778227" sldId="2147484069"/>
            <pc:sldLayoutMk cId="4287408661" sldId="2147484071"/>
          </pc:sldLayoutMkLst>
        </pc:sldLayoutChg>
        <pc:sldLayoutChg chg="del">
          <pc:chgData name="Calvin Iost" userId="2e918ae95cf3805c" providerId="LiveId" clId="{92E7975B-09EF-48E5-89B7-B533ACF98E61}" dt="2022-04-30T14:48:55.698" v="4615" actId="47"/>
          <pc:sldLayoutMkLst>
            <pc:docMk/>
            <pc:sldMasterMk cId="2143778227" sldId="2147484069"/>
            <pc:sldLayoutMk cId="3278813780" sldId="2147484072"/>
          </pc:sldLayoutMkLst>
        </pc:sldLayoutChg>
        <pc:sldLayoutChg chg="del">
          <pc:chgData name="Calvin Iost" userId="2e918ae95cf3805c" providerId="LiveId" clId="{92E7975B-09EF-48E5-89B7-B533ACF98E61}" dt="2022-04-30T14:48:55.698" v="4615" actId="47"/>
          <pc:sldLayoutMkLst>
            <pc:docMk/>
            <pc:sldMasterMk cId="2143778227" sldId="2147484069"/>
            <pc:sldLayoutMk cId="2602114703" sldId="2147484073"/>
          </pc:sldLayoutMkLst>
        </pc:sldLayoutChg>
        <pc:sldLayoutChg chg="del">
          <pc:chgData name="Calvin Iost" userId="2e918ae95cf3805c" providerId="LiveId" clId="{92E7975B-09EF-48E5-89B7-B533ACF98E61}" dt="2022-04-30T14:48:55.698" v="4615" actId="47"/>
          <pc:sldLayoutMkLst>
            <pc:docMk/>
            <pc:sldMasterMk cId="2143778227" sldId="2147484069"/>
            <pc:sldLayoutMk cId="2486597569" sldId="2147484074"/>
          </pc:sldLayoutMkLst>
        </pc:sldLayoutChg>
        <pc:sldLayoutChg chg="del">
          <pc:chgData name="Calvin Iost" userId="2e918ae95cf3805c" providerId="LiveId" clId="{92E7975B-09EF-48E5-89B7-B533ACF98E61}" dt="2022-04-30T14:48:55.698" v="4615" actId="47"/>
          <pc:sldLayoutMkLst>
            <pc:docMk/>
            <pc:sldMasterMk cId="2143778227" sldId="2147484069"/>
            <pc:sldLayoutMk cId="95984663" sldId="2147484075"/>
          </pc:sldLayoutMkLst>
        </pc:sldLayoutChg>
        <pc:sldLayoutChg chg="del">
          <pc:chgData name="Calvin Iost" userId="2e918ae95cf3805c" providerId="LiveId" clId="{92E7975B-09EF-48E5-89B7-B533ACF98E61}" dt="2022-04-30T14:48:55.698" v="4615" actId="47"/>
          <pc:sldLayoutMkLst>
            <pc:docMk/>
            <pc:sldMasterMk cId="2143778227" sldId="2147484069"/>
            <pc:sldLayoutMk cId="671010984" sldId="2147484076"/>
          </pc:sldLayoutMkLst>
        </pc:sldLayoutChg>
        <pc:sldLayoutChg chg="del">
          <pc:chgData name="Calvin Iost" userId="2e918ae95cf3805c" providerId="LiveId" clId="{92E7975B-09EF-48E5-89B7-B533ACF98E61}" dt="2022-04-30T14:48:55.698" v="4615" actId="47"/>
          <pc:sldLayoutMkLst>
            <pc:docMk/>
            <pc:sldMasterMk cId="2143778227" sldId="2147484069"/>
            <pc:sldLayoutMk cId="1264832696" sldId="2147484077"/>
          </pc:sldLayoutMkLst>
        </pc:sldLayoutChg>
        <pc:sldLayoutChg chg="del">
          <pc:chgData name="Calvin Iost" userId="2e918ae95cf3805c" providerId="LiveId" clId="{92E7975B-09EF-48E5-89B7-B533ACF98E61}" dt="2022-04-30T14:48:55.698" v="4615" actId="47"/>
          <pc:sldLayoutMkLst>
            <pc:docMk/>
            <pc:sldMasterMk cId="2143778227" sldId="2147484069"/>
            <pc:sldLayoutMk cId="114170244" sldId="2147484078"/>
          </pc:sldLayoutMkLst>
        </pc:sldLayoutChg>
        <pc:sldLayoutChg chg="del">
          <pc:chgData name="Calvin Iost" userId="2e918ae95cf3805c" providerId="LiveId" clId="{92E7975B-09EF-48E5-89B7-B533ACF98E61}" dt="2022-04-30T14:48:55.698" v="4615" actId="47"/>
          <pc:sldLayoutMkLst>
            <pc:docMk/>
            <pc:sldMasterMk cId="2143778227" sldId="2147484069"/>
            <pc:sldLayoutMk cId="1449420791" sldId="2147484079"/>
          </pc:sldLayoutMkLst>
        </pc:sldLayoutChg>
        <pc:sldLayoutChg chg="del">
          <pc:chgData name="Calvin Iost" userId="2e918ae95cf3805c" providerId="LiveId" clId="{92E7975B-09EF-48E5-89B7-B533ACF98E61}" dt="2022-04-30T14:48:55.698" v="4615" actId="47"/>
          <pc:sldLayoutMkLst>
            <pc:docMk/>
            <pc:sldMasterMk cId="2143778227" sldId="2147484069"/>
            <pc:sldLayoutMk cId="249980518" sldId="2147484080"/>
          </pc:sldLayoutMkLst>
        </pc:sldLayoutChg>
        <pc:sldLayoutChg chg="del">
          <pc:chgData name="Calvin Iost" userId="2e918ae95cf3805c" providerId="LiveId" clId="{92E7975B-09EF-48E5-89B7-B533ACF98E61}" dt="2022-04-30T14:48:55.698" v="4615" actId="47"/>
          <pc:sldLayoutMkLst>
            <pc:docMk/>
            <pc:sldMasterMk cId="2143778227" sldId="2147484069"/>
            <pc:sldLayoutMk cId="383896722" sldId="2147484081"/>
          </pc:sldLayoutMkLst>
        </pc:sldLayoutChg>
        <pc:sldLayoutChg chg="del">
          <pc:chgData name="Calvin Iost" userId="2e918ae95cf3805c" providerId="LiveId" clId="{92E7975B-09EF-48E5-89B7-B533ACF98E61}" dt="2022-04-29T19:32:15.850" v="2778" actId="47"/>
          <pc:sldLayoutMkLst>
            <pc:docMk/>
            <pc:sldMasterMk cId="2143778227" sldId="2147484069"/>
            <pc:sldLayoutMk cId="7904452" sldId="2147484107"/>
          </pc:sldLayoutMkLst>
        </pc:sldLayoutChg>
      </pc:sldMasterChg>
      <pc:sldMasterChg chg="del delSldLayout">
        <pc:chgData name="Calvin Iost" userId="2e918ae95cf3805c" providerId="LiveId" clId="{92E7975B-09EF-48E5-89B7-B533ACF98E61}" dt="2022-04-29T20:07:06.891" v="3144" actId="47"/>
        <pc:sldMasterMkLst>
          <pc:docMk/>
          <pc:sldMasterMk cId="711304098" sldId="2147484107"/>
        </pc:sldMasterMkLst>
        <pc:sldLayoutChg chg="del">
          <pc:chgData name="Calvin Iost" userId="2e918ae95cf3805c" providerId="LiveId" clId="{92E7975B-09EF-48E5-89B7-B533ACF98E61}" dt="2022-04-29T20:07:06.891" v="3144" actId="47"/>
          <pc:sldLayoutMkLst>
            <pc:docMk/>
            <pc:sldMasterMk cId="711304098" sldId="2147484107"/>
            <pc:sldLayoutMk cId="2324793554" sldId="2147484108"/>
          </pc:sldLayoutMkLst>
        </pc:sldLayoutChg>
        <pc:sldLayoutChg chg="del">
          <pc:chgData name="Calvin Iost" userId="2e918ae95cf3805c" providerId="LiveId" clId="{92E7975B-09EF-48E5-89B7-B533ACF98E61}" dt="2022-04-29T20:07:06.891" v="3144" actId="47"/>
          <pc:sldLayoutMkLst>
            <pc:docMk/>
            <pc:sldMasterMk cId="711304098" sldId="2147484107"/>
            <pc:sldLayoutMk cId="2641610129" sldId="2147484109"/>
          </pc:sldLayoutMkLst>
        </pc:sldLayoutChg>
      </pc:sldMasterChg>
      <pc:sldMasterChg chg="del delSldLayout">
        <pc:chgData name="Calvin Iost" userId="2e918ae95cf3805c" providerId="LiveId" clId="{92E7975B-09EF-48E5-89B7-B533ACF98E61}" dt="2022-04-30T13:34:00.214" v="3560" actId="47"/>
        <pc:sldMasterMkLst>
          <pc:docMk/>
          <pc:sldMasterMk cId="1547234257" sldId="2147484107"/>
        </pc:sldMasterMkLst>
        <pc:sldLayoutChg chg="del">
          <pc:chgData name="Calvin Iost" userId="2e918ae95cf3805c" providerId="LiveId" clId="{92E7975B-09EF-48E5-89B7-B533ACF98E61}" dt="2022-04-30T13:34:00.214" v="3560" actId="47"/>
          <pc:sldLayoutMkLst>
            <pc:docMk/>
            <pc:sldMasterMk cId="1547234257" sldId="2147484107"/>
            <pc:sldLayoutMk cId="1702895087" sldId="2147484108"/>
          </pc:sldLayoutMkLst>
        </pc:sldLayoutChg>
        <pc:sldLayoutChg chg="del">
          <pc:chgData name="Calvin Iost" userId="2e918ae95cf3805c" providerId="LiveId" clId="{92E7975B-09EF-48E5-89B7-B533ACF98E61}" dt="2022-04-30T13:34:00.214" v="3560" actId="47"/>
          <pc:sldLayoutMkLst>
            <pc:docMk/>
            <pc:sldMasterMk cId="1547234257" sldId="2147484107"/>
            <pc:sldLayoutMk cId="194347821" sldId="2147484109"/>
          </pc:sldLayoutMkLst>
        </pc:sldLayoutChg>
      </pc:sldMasterChg>
      <pc:sldMasterChg chg="del delSldLayout">
        <pc:chgData name="Calvin Iost" userId="2e918ae95cf3805c" providerId="LiveId" clId="{92E7975B-09EF-48E5-89B7-B533ACF98E61}" dt="2022-04-29T19:46:27.651" v="2864" actId="47"/>
        <pc:sldMasterMkLst>
          <pc:docMk/>
          <pc:sldMasterMk cId="3751324462" sldId="2147484107"/>
        </pc:sldMasterMkLst>
        <pc:sldLayoutChg chg="del">
          <pc:chgData name="Calvin Iost" userId="2e918ae95cf3805c" providerId="LiveId" clId="{92E7975B-09EF-48E5-89B7-B533ACF98E61}" dt="2022-04-29T19:46:27.651" v="2864" actId="47"/>
          <pc:sldLayoutMkLst>
            <pc:docMk/>
            <pc:sldMasterMk cId="3751324462" sldId="2147484107"/>
            <pc:sldLayoutMk cId="2372997818" sldId="2147484108"/>
          </pc:sldLayoutMkLst>
        </pc:sldLayoutChg>
        <pc:sldLayoutChg chg="del">
          <pc:chgData name="Calvin Iost" userId="2e918ae95cf3805c" providerId="LiveId" clId="{92E7975B-09EF-48E5-89B7-B533ACF98E61}" dt="2022-04-29T19:46:27.651" v="2864" actId="47"/>
          <pc:sldLayoutMkLst>
            <pc:docMk/>
            <pc:sldMasterMk cId="3751324462" sldId="2147484107"/>
            <pc:sldLayoutMk cId="323797809" sldId="2147484109"/>
          </pc:sldLayoutMkLst>
        </pc:sldLayoutChg>
      </pc:sldMasterChg>
    </pc:docChg>
  </pc:docChgLst>
  <pc:docChgLst>
    <pc:chgData name="Calvin Iost" userId="2e918ae95cf3805c" providerId="LiveId" clId="{CD586AE6-96DD-4C02-85B5-D87C613E1F8B}"/>
    <pc:docChg chg="undo custSel addSld delSld modSld sldOrd modSection">
      <pc:chgData name="Calvin Iost" userId="2e918ae95cf3805c" providerId="LiveId" clId="{CD586AE6-96DD-4C02-85B5-D87C613E1F8B}" dt="2022-08-02T18:57:42.723" v="2405" actId="1076"/>
      <pc:docMkLst>
        <pc:docMk/>
      </pc:docMkLst>
      <pc:sldChg chg="addSp delSp modSp del">
        <pc:chgData name="Calvin Iost" userId="2e918ae95cf3805c" providerId="LiveId" clId="{CD586AE6-96DD-4C02-85B5-D87C613E1F8B}" dt="2022-08-02T11:55:32.590" v="65" actId="47"/>
        <pc:sldMkLst>
          <pc:docMk/>
          <pc:sldMk cId="1809831157" sldId="256"/>
        </pc:sldMkLst>
        <pc:spChg chg="add mod">
          <ac:chgData name="Calvin Iost" userId="2e918ae95cf3805c" providerId="LiveId" clId="{CD586AE6-96DD-4C02-85B5-D87C613E1F8B}" dt="2022-08-02T11:54:05.186" v="44" actId="478"/>
          <ac:spMkLst>
            <pc:docMk/>
            <pc:sldMk cId="1809831157" sldId="256"/>
            <ac:spMk id="2" creationId="{7FA5ED4C-982B-5CCB-64B6-973AB4BCA9F6}"/>
          </ac:spMkLst>
        </pc:spChg>
        <pc:spChg chg="del">
          <ac:chgData name="Calvin Iost" userId="2e918ae95cf3805c" providerId="LiveId" clId="{CD586AE6-96DD-4C02-85B5-D87C613E1F8B}" dt="2022-08-02T11:54:05.186" v="44" actId="478"/>
          <ac:spMkLst>
            <pc:docMk/>
            <pc:sldMk cId="1809831157" sldId="256"/>
            <ac:spMk id="4" creationId="{00000000-0000-0000-0000-000000000000}"/>
          </ac:spMkLst>
        </pc:spChg>
        <pc:spChg chg="del">
          <ac:chgData name="Calvin Iost" userId="2e918ae95cf3805c" providerId="LiveId" clId="{CD586AE6-96DD-4C02-85B5-D87C613E1F8B}" dt="2022-08-02T11:54:05.186" v="44" actId="478"/>
          <ac:spMkLst>
            <pc:docMk/>
            <pc:sldMk cId="1809831157" sldId="256"/>
            <ac:spMk id="8" creationId="{FCB13FD6-8984-147B-A006-6309ADDA3025}"/>
          </ac:spMkLst>
        </pc:spChg>
        <pc:graphicFrameChg chg="del">
          <ac:chgData name="Calvin Iost" userId="2e918ae95cf3805c" providerId="LiveId" clId="{CD586AE6-96DD-4C02-85B5-D87C613E1F8B}" dt="2022-08-02T11:54:05.186" v="44" actId="478"/>
          <ac:graphicFrameMkLst>
            <pc:docMk/>
            <pc:sldMk cId="1809831157" sldId="256"/>
            <ac:graphicFrameMk id="7" creationId="{1A415A9B-6146-4B09-9848-3820113F2BCC}"/>
          </ac:graphicFrameMkLst>
        </pc:graphicFrameChg>
        <pc:picChg chg="del">
          <ac:chgData name="Calvin Iost" userId="2e918ae95cf3805c" providerId="LiveId" clId="{CD586AE6-96DD-4C02-85B5-D87C613E1F8B}" dt="2022-08-02T11:54:05.186" v="44" actId="478"/>
          <ac:picMkLst>
            <pc:docMk/>
            <pc:sldMk cId="1809831157" sldId="256"/>
            <ac:picMk id="3" creationId="{24F30F47-F38E-4D72-B486-DE0AE3013E99}"/>
          </ac:picMkLst>
        </pc:picChg>
      </pc:sldChg>
      <pc:sldChg chg="modSp mod ord">
        <pc:chgData name="Calvin Iost" userId="2e918ae95cf3805c" providerId="LiveId" clId="{CD586AE6-96DD-4C02-85B5-D87C613E1F8B}" dt="2022-08-02T11:53:56.601" v="43"/>
        <pc:sldMkLst>
          <pc:docMk/>
          <pc:sldMk cId="393958783" sldId="404"/>
        </pc:sldMkLst>
        <pc:spChg chg="mod">
          <ac:chgData name="Calvin Iost" userId="2e918ae95cf3805c" providerId="LiveId" clId="{CD586AE6-96DD-4C02-85B5-D87C613E1F8B}" dt="2022-08-02T11:53:56.601" v="43"/>
          <ac:spMkLst>
            <pc:docMk/>
            <pc:sldMk cId="393958783" sldId="404"/>
            <ac:spMk id="15" creationId="{884EF681-EE17-45A7-B297-BD0A83007AA9}"/>
          </ac:spMkLst>
        </pc:spChg>
      </pc:sldChg>
      <pc:sldChg chg="del">
        <pc:chgData name="Calvin Iost" userId="2e918ae95cf3805c" providerId="LiveId" clId="{CD586AE6-96DD-4C02-85B5-D87C613E1F8B}" dt="2022-08-02T11:55:32.590" v="65" actId="47"/>
        <pc:sldMkLst>
          <pc:docMk/>
          <pc:sldMk cId="0" sldId="405"/>
        </pc:sldMkLst>
      </pc:sldChg>
      <pc:sldChg chg="addSp delSp modSp add del mod ord delAnim">
        <pc:chgData name="Calvin Iost" userId="2e918ae95cf3805c" providerId="LiveId" clId="{CD586AE6-96DD-4C02-85B5-D87C613E1F8B}" dt="2022-08-02T12:19:35.694" v="168" actId="47"/>
        <pc:sldMkLst>
          <pc:docMk/>
          <pc:sldMk cId="0" sldId="406"/>
        </pc:sldMkLst>
        <pc:spChg chg="del">
          <ac:chgData name="Calvin Iost" userId="2e918ae95cf3805c" providerId="LiveId" clId="{CD586AE6-96DD-4C02-85B5-D87C613E1F8B}" dt="2022-08-02T11:54:24.989" v="48" actId="478"/>
          <ac:spMkLst>
            <pc:docMk/>
            <pc:sldMk cId="0" sldId="406"/>
            <ac:spMk id="2" creationId="{27DDEB9A-C9BC-4B8A-9EF8-23DCA5F38DD8}"/>
          </ac:spMkLst>
        </pc:spChg>
        <pc:spChg chg="del">
          <ac:chgData name="Calvin Iost" userId="2e918ae95cf3805c" providerId="LiveId" clId="{CD586AE6-96DD-4C02-85B5-D87C613E1F8B}" dt="2022-08-02T11:54:28.531" v="50" actId="478"/>
          <ac:spMkLst>
            <pc:docMk/>
            <pc:sldMk cId="0" sldId="406"/>
            <ac:spMk id="13" creationId="{9C14AA04-9713-43E9-B720-C63CAD55BCF2}"/>
          </ac:spMkLst>
        </pc:spChg>
        <pc:spChg chg="del">
          <ac:chgData name="Calvin Iost" userId="2e918ae95cf3805c" providerId="LiveId" clId="{CD586AE6-96DD-4C02-85B5-D87C613E1F8B}" dt="2022-08-02T11:54:57.343" v="59" actId="478"/>
          <ac:spMkLst>
            <pc:docMk/>
            <pc:sldMk cId="0" sldId="406"/>
            <ac:spMk id="15" creationId="{ADC7F7AB-DADD-47A8-A585-F5F9335115DE}"/>
          </ac:spMkLst>
        </pc:spChg>
        <pc:spChg chg="add mod">
          <ac:chgData name="Calvin Iost" userId="2e918ae95cf3805c" providerId="LiveId" clId="{CD586AE6-96DD-4C02-85B5-D87C613E1F8B}" dt="2022-08-02T11:55:13.920" v="62" actId="14100"/>
          <ac:spMkLst>
            <pc:docMk/>
            <pc:sldMk cId="0" sldId="406"/>
            <ac:spMk id="16" creationId="{770C427D-347E-B2B6-30FC-E75FD7DA04C9}"/>
          </ac:spMkLst>
        </pc:spChg>
        <pc:spChg chg="mod">
          <ac:chgData name="Calvin Iost" userId="2e918ae95cf3805c" providerId="LiveId" clId="{CD586AE6-96DD-4C02-85B5-D87C613E1F8B}" dt="2022-08-02T11:55:05.065" v="60"/>
          <ac:spMkLst>
            <pc:docMk/>
            <pc:sldMk cId="0" sldId="406"/>
            <ac:spMk id="18" creationId="{AB168D25-72B8-14F9-C521-09B237C41BE8}"/>
          </ac:spMkLst>
        </pc:spChg>
        <pc:spChg chg="mod">
          <ac:chgData name="Calvin Iost" userId="2e918ae95cf3805c" providerId="LiveId" clId="{CD586AE6-96DD-4C02-85B5-D87C613E1F8B}" dt="2022-08-02T11:55:05.065" v="60"/>
          <ac:spMkLst>
            <pc:docMk/>
            <pc:sldMk cId="0" sldId="406"/>
            <ac:spMk id="19" creationId="{A0E5889F-A449-5EB9-120D-B24DBF9553B4}"/>
          </ac:spMkLst>
        </pc:spChg>
        <pc:spChg chg="mod">
          <ac:chgData name="Calvin Iost" userId="2e918ae95cf3805c" providerId="LiveId" clId="{CD586AE6-96DD-4C02-85B5-D87C613E1F8B}" dt="2022-08-02T11:55:05.065" v="60"/>
          <ac:spMkLst>
            <pc:docMk/>
            <pc:sldMk cId="0" sldId="406"/>
            <ac:spMk id="20" creationId="{8B45ED54-A72A-F3FF-77CD-E15255C2E5B9}"/>
          </ac:spMkLst>
        </pc:spChg>
        <pc:spChg chg="mod">
          <ac:chgData name="Calvin Iost" userId="2e918ae95cf3805c" providerId="LiveId" clId="{CD586AE6-96DD-4C02-85B5-D87C613E1F8B}" dt="2022-08-02T11:55:05.065" v="60"/>
          <ac:spMkLst>
            <pc:docMk/>
            <pc:sldMk cId="0" sldId="406"/>
            <ac:spMk id="21" creationId="{9B6612A6-0E17-067D-8929-BD6429B0871E}"/>
          </ac:spMkLst>
        </pc:spChg>
        <pc:spChg chg="mod">
          <ac:chgData name="Calvin Iost" userId="2e918ae95cf3805c" providerId="LiveId" clId="{CD586AE6-96DD-4C02-85B5-D87C613E1F8B}" dt="2022-08-02T11:55:05.065" v="60"/>
          <ac:spMkLst>
            <pc:docMk/>
            <pc:sldMk cId="0" sldId="406"/>
            <ac:spMk id="23" creationId="{CE71CBE3-5D0B-A88C-F020-F37B15153F08}"/>
          </ac:spMkLst>
        </pc:spChg>
        <pc:spChg chg="mod">
          <ac:chgData name="Calvin Iost" userId="2e918ae95cf3805c" providerId="LiveId" clId="{CD586AE6-96DD-4C02-85B5-D87C613E1F8B}" dt="2022-08-02T11:55:05.065" v="60"/>
          <ac:spMkLst>
            <pc:docMk/>
            <pc:sldMk cId="0" sldId="406"/>
            <ac:spMk id="24" creationId="{584ECAD8-327F-AE4C-1AC3-1DFD9D43D3AE}"/>
          </ac:spMkLst>
        </pc:spChg>
        <pc:spChg chg="mod">
          <ac:chgData name="Calvin Iost" userId="2e918ae95cf3805c" providerId="LiveId" clId="{CD586AE6-96DD-4C02-85B5-D87C613E1F8B}" dt="2022-08-02T11:55:05.065" v="60"/>
          <ac:spMkLst>
            <pc:docMk/>
            <pc:sldMk cId="0" sldId="406"/>
            <ac:spMk id="29" creationId="{32D1C4F5-633D-6B9F-52D6-20795BAB28D8}"/>
          </ac:spMkLst>
        </pc:spChg>
        <pc:spChg chg="mod">
          <ac:chgData name="Calvin Iost" userId="2e918ae95cf3805c" providerId="LiveId" clId="{CD586AE6-96DD-4C02-85B5-D87C613E1F8B}" dt="2022-08-02T11:55:05.065" v="60"/>
          <ac:spMkLst>
            <pc:docMk/>
            <pc:sldMk cId="0" sldId="406"/>
            <ac:spMk id="30" creationId="{8646A40A-6B34-A9BC-6CE4-F149BF01E47B}"/>
          </ac:spMkLst>
        </pc:spChg>
        <pc:spChg chg="mod">
          <ac:chgData name="Calvin Iost" userId="2e918ae95cf3805c" providerId="LiveId" clId="{CD586AE6-96DD-4C02-85B5-D87C613E1F8B}" dt="2022-08-02T11:55:05.065" v="60"/>
          <ac:spMkLst>
            <pc:docMk/>
            <pc:sldMk cId="0" sldId="406"/>
            <ac:spMk id="32" creationId="{0832B0F9-9171-53AE-5434-B2B641D57BCA}"/>
          </ac:spMkLst>
        </pc:spChg>
        <pc:spChg chg="mod">
          <ac:chgData name="Calvin Iost" userId="2e918ae95cf3805c" providerId="LiveId" clId="{CD586AE6-96DD-4C02-85B5-D87C613E1F8B}" dt="2022-08-02T11:55:05.065" v="60"/>
          <ac:spMkLst>
            <pc:docMk/>
            <pc:sldMk cId="0" sldId="406"/>
            <ac:spMk id="33" creationId="{A941D407-D571-6F6E-50F7-05DCACCEA57A}"/>
          </ac:spMkLst>
        </pc:spChg>
        <pc:spChg chg="mod">
          <ac:chgData name="Calvin Iost" userId="2e918ae95cf3805c" providerId="LiveId" clId="{CD586AE6-96DD-4C02-85B5-D87C613E1F8B}" dt="2022-08-02T11:55:05.065" v="60"/>
          <ac:spMkLst>
            <pc:docMk/>
            <pc:sldMk cId="0" sldId="406"/>
            <ac:spMk id="34" creationId="{DF774B4A-D0DD-9A61-7406-121CCCAD32A8}"/>
          </ac:spMkLst>
        </pc:spChg>
        <pc:spChg chg="mod">
          <ac:chgData name="Calvin Iost" userId="2e918ae95cf3805c" providerId="LiveId" clId="{CD586AE6-96DD-4C02-85B5-D87C613E1F8B}" dt="2022-08-02T11:55:05.065" v="60"/>
          <ac:spMkLst>
            <pc:docMk/>
            <pc:sldMk cId="0" sldId="406"/>
            <ac:spMk id="35" creationId="{E5196D7F-E57F-15AD-9583-4C89D418BF74}"/>
          </ac:spMkLst>
        </pc:spChg>
        <pc:spChg chg="mod">
          <ac:chgData name="Calvin Iost" userId="2e918ae95cf3805c" providerId="LiveId" clId="{CD586AE6-96DD-4C02-85B5-D87C613E1F8B}" dt="2022-08-02T11:55:05.065" v="60"/>
          <ac:spMkLst>
            <pc:docMk/>
            <pc:sldMk cId="0" sldId="406"/>
            <ac:spMk id="39" creationId="{2034673A-BB8A-153C-4483-857487D811A1}"/>
          </ac:spMkLst>
        </pc:spChg>
        <pc:spChg chg="mod">
          <ac:chgData name="Calvin Iost" userId="2e918ae95cf3805c" providerId="LiveId" clId="{CD586AE6-96DD-4C02-85B5-D87C613E1F8B}" dt="2022-08-02T11:55:05.065" v="60"/>
          <ac:spMkLst>
            <pc:docMk/>
            <pc:sldMk cId="0" sldId="406"/>
            <ac:spMk id="40" creationId="{DD2D1D9C-9F1C-139C-70BB-A5AAF6F3CF8D}"/>
          </ac:spMkLst>
        </pc:spChg>
        <pc:spChg chg="mod">
          <ac:chgData name="Calvin Iost" userId="2e918ae95cf3805c" providerId="LiveId" clId="{CD586AE6-96DD-4C02-85B5-D87C613E1F8B}" dt="2022-08-02T11:55:05.065" v="60"/>
          <ac:spMkLst>
            <pc:docMk/>
            <pc:sldMk cId="0" sldId="406"/>
            <ac:spMk id="41" creationId="{DB81E77D-E7E0-19AC-AD34-90D7A494A9ED}"/>
          </ac:spMkLst>
        </pc:spChg>
        <pc:spChg chg="mod">
          <ac:chgData name="Calvin Iost" userId="2e918ae95cf3805c" providerId="LiveId" clId="{CD586AE6-96DD-4C02-85B5-D87C613E1F8B}" dt="2022-08-02T11:55:05.065" v="60"/>
          <ac:spMkLst>
            <pc:docMk/>
            <pc:sldMk cId="0" sldId="406"/>
            <ac:spMk id="65" creationId="{364E2D8D-2CED-55B7-3E29-5C74B7B0F913}"/>
          </ac:spMkLst>
        </pc:spChg>
        <pc:spChg chg="mod">
          <ac:chgData name="Calvin Iost" userId="2e918ae95cf3805c" providerId="LiveId" clId="{CD586AE6-96DD-4C02-85B5-D87C613E1F8B}" dt="2022-08-02T11:55:05.065" v="60"/>
          <ac:spMkLst>
            <pc:docMk/>
            <pc:sldMk cId="0" sldId="406"/>
            <ac:spMk id="79" creationId="{FD881E4C-6F9A-7F16-2EAC-6F655472EF12}"/>
          </ac:spMkLst>
        </pc:spChg>
        <pc:spChg chg="mod">
          <ac:chgData name="Calvin Iost" userId="2e918ae95cf3805c" providerId="LiveId" clId="{CD586AE6-96DD-4C02-85B5-D87C613E1F8B}" dt="2022-08-02T11:55:05.065" v="60"/>
          <ac:spMkLst>
            <pc:docMk/>
            <pc:sldMk cId="0" sldId="406"/>
            <ac:spMk id="80" creationId="{5E2F4182-4CAE-FE2C-41DD-3D9E93C94308}"/>
          </ac:spMkLst>
        </pc:spChg>
        <pc:spChg chg="mod">
          <ac:chgData name="Calvin Iost" userId="2e918ae95cf3805c" providerId="LiveId" clId="{CD586AE6-96DD-4C02-85B5-D87C613E1F8B}" dt="2022-08-02T11:55:05.065" v="60"/>
          <ac:spMkLst>
            <pc:docMk/>
            <pc:sldMk cId="0" sldId="406"/>
            <ac:spMk id="81" creationId="{6CC7EA96-A12B-B102-68C0-5DBCB620BCB1}"/>
          </ac:spMkLst>
        </pc:spChg>
        <pc:spChg chg="mod">
          <ac:chgData name="Calvin Iost" userId="2e918ae95cf3805c" providerId="LiveId" clId="{CD586AE6-96DD-4C02-85B5-D87C613E1F8B}" dt="2022-08-02T11:55:05.065" v="60"/>
          <ac:spMkLst>
            <pc:docMk/>
            <pc:sldMk cId="0" sldId="406"/>
            <ac:spMk id="86" creationId="{96856D4C-2903-9FD6-92EE-06813DF0C092}"/>
          </ac:spMkLst>
        </pc:spChg>
        <pc:spChg chg="mod">
          <ac:chgData name="Calvin Iost" userId="2e918ae95cf3805c" providerId="LiveId" clId="{CD586AE6-96DD-4C02-85B5-D87C613E1F8B}" dt="2022-08-02T11:55:05.065" v="60"/>
          <ac:spMkLst>
            <pc:docMk/>
            <pc:sldMk cId="0" sldId="406"/>
            <ac:spMk id="87" creationId="{9184A32C-2BD9-ADD4-D864-7D4651C27C18}"/>
          </ac:spMkLst>
        </pc:spChg>
        <pc:spChg chg="mod">
          <ac:chgData name="Calvin Iost" userId="2e918ae95cf3805c" providerId="LiveId" clId="{CD586AE6-96DD-4C02-85B5-D87C613E1F8B}" dt="2022-08-02T11:55:05.065" v="60"/>
          <ac:spMkLst>
            <pc:docMk/>
            <pc:sldMk cId="0" sldId="406"/>
            <ac:spMk id="88" creationId="{B4AC2911-6694-CC10-7E70-588972CC353F}"/>
          </ac:spMkLst>
        </pc:spChg>
        <pc:spChg chg="mod">
          <ac:chgData name="Calvin Iost" userId="2e918ae95cf3805c" providerId="LiveId" clId="{CD586AE6-96DD-4C02-85B5-D87C613E1F8B}" dt="2022-08-02T11:55:05.065" v="60"/>
          <ac:spMkLst>
            <pc:docMk/>
            <pc:sldMk cId="0" sldId="406"/>
            <ac:spMk id="89" creationId="{B0E4DB33-ED28-3A51-6861-6B84EBAA75EB}"/>
          </ac:spMkLst>
        </pc:spChg>
        <pc:spChg chg="mod">
          <ac:chgData name="Calvin Iost" userId="2e918ae95cf3805c" providerId="LiveId" clId="{CD586AE6-96DD-4C02-85B5-D87C613E1F8B}" dt="2022-08-02T11:55:05.065" v="60"/>
          <ac:spMkLst>
            <pc:docMk/>
            <pc:sldMk cId="0" sldId="406"/>
            <ac:spMk id="90" creationId="{C60C47A2-D1BC-5B5B-7F6E-6A785A62C32A}"/>
          </ac:spMkLst>
        </pc:spChg>
        <pc:spChg chg="mod">
          <ac:chgData name="Calvin Iost" userId="2e918ae95cf3805c" providerId="LiveId" clId="{CD586AE6-96DD-4C02-85B5-D87C613E1F8B}" dt="2022-08-02T11:55:05.065" v="60"/>
          <ac:spMkLst>
            <pc:docMk/>
            <pc:sldMk cId="0" sldId="406"/>
            <ac:spMk id="93" creationId="{F95AF288-9F20-1C0E-F82A-70787DF543A9}"/>
          </ac:spMkLst>
        </pc:spChg>
        <pc:spChg chg="mod">
          <ac:chgData name="Calvin Iost" userId="2e918ae95cf3805c" providerId="LiveId" clId="{CD586AE6-96DD-4C02-85B5-D87C613E1F8B}" dt="2022-08-02T11:55:05.065" v="60"/>
          <ac:spMkLst>
            <pc:docMk/>
            <pc:sldMk cId="0" sldId="406"/>
            <ac:spMk id="95" creationId="{75CD817F-BAB0-15AD-35B8-9D229E583099}"/>
          </ac:spMkLst>
        </pc:spChg>
        <pc:spChg chg="mod">
          <ac:chgData name="Calvin Iost" userId="2e918ae95cf3805c" providerId="LiveId" clId="{CD586AE6-96DD-4C02-85B5-D87C613E1F8B}" dt="2022-08-02T11:55:05.065" v="60"/>
          <ac:spMkLst>
            <pc:docMk/>
            <pc:sldMk cId="0" sldId="406"/>
            <ac:spMk id="96" creationId="{D23E0E66-4641-B850-EEE3-4EAFADC09EB4}"/>
          </ac:spMkLst>
        </pc:spChg>
        <pc:spChg chg="mod">
          <ac:chgData name="Calvin Iost" userId="2e918ae95cf3805c" providerId="LiveId" clId="{CD586AE6-96DD-4C02-85B5-D87C613E1F8B}" dt="2022-08-02T11:55:05.065" v="60"/>
          <ac:spMkLst>
            <pc:docMk/>
            <pc:sldMk cId="0" sldId="406"/>
            <ac:spMk id="97" creationId="{328D6103-CCE6-DE9F-BAD5-F99391F1E838}"/>
          </ac:spMkLst>
        </pc:spChg>
        <pc:spChg chg="mod">
          <ac:chgData name="Calvin Iost" userId="2e918ae95cf3805c" providerId="LiveId" clId="{CD586AE6-96DD-4C02-85B5-D87C613E1F8B}" dt="2022-08-02T11:55:05.065" v="60"/>
          <ac:spMkLst>
            <pc:docMk/>
            <pc:sldMk cId="0" sldId="406"/>
            <ac:spMk id="98" creationId="{E952FCB5-78A4-48E5-01D9-4736EF1B5E9F}"/>
          </ac:spMkLst>
        </pc:spChg>
        <pc:spChg chg="mod">
          <ac:chgData name="Calvin Iost" userId="2e918ae95cf3805c" providerId="LiveId" clId="{CD586AE6-96DD-4C02-85B5-D87C613E1F8B}" dt="2022-08-02T11:55:05.065" v="60"/>
          <ac:spMkLst>
            <pc:docMk/>
            <pc:sldMk cId="0" sldId="406"/>
            <ac:spMk id="100" creationId="{92FB9336-CA7B-4885-14AD-89CDB0BC818A}"/>
          </ac:spMkLst>
        </pc:spChg>
        <pc:spChg chg="mod">
          <ac:chgData name="Calvin Iost" userId="2e918ae95cf3805c" providerId="LiveId" clId="{CD586AE6-96DD-4C02-85B5-D87C613E1F8B}" dt="2022-08-02T11:55:05.065" v="60"/>
          <ac:spMkLst>
            <pc:docMk/>
            <pc:sldMk cId="0" sldId="406"/>
            <ac:spMk id="101" creationId="{BEF15B3D-159E-CC55-E087-278810B1CEE5}"/>
          </ac:spMkLst>
        </pc:spChg>
        <pc:spChg chg="mod">
          <ac:chgData name="Calvin Iost" userId="2e918ae95cf3805c" providerId="LiveId" clId="{CD586AE6-96DD-4C02-85B5-D87C613E1F8B}" dt="2022-08-02T11:55:05.065" v="60"/>
          <ac:spMkLst>
            <pc:docMk/>
            <pc:sldMk cId="0" sldId="406"/>
            <ac:spMk id="103" creationId="{7E377B0D-1133-1A5A-FD73-4994F0766F0E}"/>
          </ac:spMkLst>
        </pc:spChg>
        <pc:spChg chg="mod">
          <ac:chgData name="Calvin Iost" userId="2e918ae95cf3805c" providerId="LiveId" clId="{CD586AE6-96DD-4C02-85B5-D87C613E1F8B}" dt="2022-08-02T11:55:05.065" v="60"/>
          <ac:spMkLst>
            <pc:docMk/>
            <pc:sldMk cId="0" sldId="406"/>
            <ac:spMk id="104" creationId="{36C7C20A-D448-6A7F-9569-D49BF733DE1B}"/>
          </ac:spMkLst>
        </pc:spChg>
        <pc:spChg chg="mod">
          <ac:chgData name="Calvin Iost" userId="2e918ae95cf3805c" providerId="LiveId" clId="{CD586AE6-96DD-4C02-85B5-D87C613E1F8B}" dt="2022-08-02T11:55:05.065" v="60"/>
          <ac:spMkLst>
            <pc:docMk/>
            <pc:sldMk cId="0" sldId="406"/>
            <ac:spMk id="105" creationId="{456F699E-9BBC-A8F4-C890-55C6A63095C4}"/>
          </ac:spMkLst>
        </pc:spChg>
        <pc:spChg chg="mod">
          <ac:chgData name="Calvin Iost" userId="2e918ae95cf3805c" providerId="LiveId" clId="{CD586AE6-96DD-4C02-85B5-D87C613E1F8B}" dt="2022-08-02T11:55:05.065" v="60"/>
          <ac:spMkLst>
            <pc:docMk/>
            <pc:sldMk cId="0" sldId="406"/>
            <ac:spMk id="116" creationId="{D497A361-8538-D84D-1026-4C78070CA2A9}"/>
          </ac:spMkLst>
        </pc:spChg>
        <pc:spChg chg="mod">
          <ac:chgData name="Calvin Iost" userId="2e918ae95cf3805c" providerId="LiveId" clId="{CD586AE6-96DD-4C02-85B5-D87C613E1F8B}" dt="2022-08-02T11:55:05.065" v="60"/>
          <ac:spMkLst>
            <pc:docMk/>
            <pc:sldMk cId="0" sldId="406"/>
            <ac:spMk id="136" creationId="{C4C75EA7-F09E-2781-01C2-C032E7BD5F74}"/>
          </ac:spMkLst>
        </pc:spChg>
        <pc:spChg chg="mod">
          <ac:chgData name="Calvin Iost" userId="2e918ae95cf3805c" providerId="LiveId" clId="{CD586AE6-96DD-4C02-85B5-D87C613E1F8B}" dt="2022-08-02T11:55:05.065" v="60"/>
          <ac:spMkLst>
            <pc:docMk/>
            <pc:sldMk cId="0" sldId="406"/>
            <ac:spMk id="152" creationId="{C7EF4F51-6572-9E0D-16D2-F49FA36DA277}"/>
          </ac:spMkLst>
        </pc:spChg>
        <pc:spChg chg="mod">
          <ac:chgData name="Calvin Iost" userId="2e918ae95cf3805c" providerId="LiveId" clId="{CD586AE6-96DD-4C02-85B5-D87C613E1F8B}" dt="2022-08-02T11:55:05.065" v="60"/>
          <ac:spMkLst>
            <pc:docMk/>
            <pc:sldMk cId="0" sldId="406"/>
            <ac:spMk id="154" creationId="{CDC14F75-AA16-F9B3-181C-3CCC813CC298}"/>
          </ac:spMkLst>
        </pc:spChg>
        <pc:spChg chg="mod">
          <ac:chgData name="Calvin Iost" userId="2e918ae95cf3805c" providerId="LiveId" clId="{CD586AE6-96DD-4C02-85B5-D87C613E1F8B}" dt="2022-08-02T11:55:05.065" v="60"/>
          <ac:spMkLst>
            <pc:docMk/>
            <pc:sldMk cId="0" sldId="406"/>
            <ac:spMk id="163" creationId="{05797A50-1FBD-35D2-7E71-8D2D220AA89C}"/>
          </ac:spMkLst>
        </pc:spChg>
        <pc:spChg chg="mod">
          <ac:chgData name="Calvin Iost" userId="2e918ae95cf3805c" providerId="LiveId" clId="{CD586AE6-96DD-4C02-85B5-D87C613E1F8B}" dt="2022-08-02T11:55:05.065" v="60"/>
          <ac:spMkLst>
            <pc:docMk/>
            <pc:sldMk cId="0" sldId="406"/>
            <ac:spMk id="164" creationId="{0EF1D4C0-8076-A80C-FAA9-F78B30D49956}"/>
          </ac:spMkLst>
        </pc:spChg>
        <pc:spChg chg="mod">
          <ac:chgData name="Calvin Iost" userId="2e918ae95cf3805c" providerId="LiveId" clId="{CD586AE6-96DD-4C02-85B5-D87C613E1F8B}" dt="2022-08-02T11:55:05.065" v="60"/>
          <ac:spMkLst>
            <pc:docMk/>
            <pc:sldMk cId="0" sldId="406"/>
            <ac:spMk id="165" creationId="{AC1FFA0E-469B-3D5B-4778-D74976AD007E}"/>
          </ac:spMkLst>
        </pc:spChg>
        <pc:spChg chg="mod">
          <ac:chgData name="Calvin Iost" userId="2e918ae95cf3805c" providerId="LiveId" clId="{CD586AE6-96DD-4C02-85B5-D87C613E1F8B}" dt="2022-08-02T11:55:05.065" v="60"/>
          <ac:spMkLst>
            <pc:docMk/>
            <pc:sldMk cId="0" sldId="406"/>
            <ac:spMk id="166" creationId="{05F46703-F7D1-CC50-5D50-EFEDD0464382}"/>
          </ac:spMkLst>
        </pc:spChg>
        <pc:spChg chg="mod">
          <ac:chgData name="Calvin Iost" userId="2e918ae95cf3805c" providerId="LiveId" clId="{CD586AE6-96DD-4C02-85B5-D87C613E1F8B}" dt="2022-08-02T11:55:05.065" v="60"/>
          <ac:spMkLst>
            <pc:docMk/>
            <pc:sldMk cId="0" sldId="406"/>
            <ac:spMk id="167" creationId="{7C1FC038-B880-4E9B-E9B3-F6800E5AE412}"/>
          </ac:spMkLst>
        </pc:spChg>
        <pc:spChg chg="mod">
          <ac:chgData name="Calvin Iost" userId="2e918ae95cf3805c" providerId="LiveId" clId="{CD586AE6-96DD-4C02-85B5-D87C613E1F8B}" dt="2022-08-02T11:55:05.065" v="60"/>
          <ac:spMkLst>
            <pc:docMk/>
            <pc:sldMk cId="0" sldId="406"/>
            <ac:spMk id="169" creationId="{A694DDDF-8A74-09DE-F28D-FCCB45E60058}"/>
          </ac:spMkLst>
        </pc:spChg>
        <pc:spChg chg="mod">
          <ac:chgData name="Calvin Iost" userId="2e918ae95cf3805c" providerId="LiveId" clId="{CD586AE6-96DD-4C02-85B5-D87C613E1F8B}" dt="2022-08-02T11:55:05.065" v="60"/>
          <ac:spMkLst>
            <pc:docMk/>
            <pc:sldMk cId="0" sldId="406"/>
            <ac:spMk id="170" creationId="{47A7DBDE-81A5-0C9F-91CF-95E8146A22FB}"/>
          </ac:spMkLst>
        </pc:spChg>
        <pc:spChg chg="mod">
          <ac:chgData name="Calvin Iost" userId="2e918ae95cf3805c" providerId="LiveId" clId="{CD586AE6-96DD-4C02-85B5-D87C613E1F8B}" dt="2022-08-02T11:55:05.065" v="60"/>
          <ac:spMkLst>
            <pc:docMk/>
            <pc:sldMk cId="0" sldId="406"/>
            <ac:spMk id="171" creationId="{57F13699-C116-42E3-FAA0-1989F97332E2}"/>
          </ac:spMkLst>
        </pc:spChg>
        <pc:spChg chg="mod">
          <ac:chgData name="Calvin Iost" userId="2e918ae95cf3805c" providerId="LiveId" clId="{CD586AE6-96DD-4C02-85B5-D87C613E1F8B}" dt="2022-08-02T11:55:05.065" v="60"/>
          <ac:spMkLst>
            <pc:docMk/>
            <pc:sldMk cId="0" sldId="406"/>
            <ac:spMk id="176" creationId="{3E3B0BD3-21C3-6383-F9EF-481B5782726E}"/>
          </ac:spMkLst>
        </pc:spChg>
        <pc:spChg chg="mod">
          <ac:chgData name="Calvin Iost" userId="2e918ae95cf3805c" providerId="LiveId" clId="{CD586AE6-96DD-4C02-85B5-D87C613E1F8B}" dt="2022-08-02T11:55:05.065" v="60"/>
          <ac:spMkLst>
            <pc:docMk/>
            <pc:sldMk cId="0" sldId="406"/>
            <ac:spMk id="177" creationId="{146A0BB9-E19F-E3F9-1022-978C8087A817}"/>
          </ac:spMkLst>
        </pc:spChg>
        <pc:spChg chg="mod">
          <ac:chgData name="Calvin Iost" userId="2e918ae95cf3805c" providerId="LiveId" clId="{CD586AE6-96DD-4C02-85B5-D87C613E1F8B}" dt="2022-08-02T11:55:05.065" v="60"/>
          <ac:spMkLst>
            <pc:docMk/>
            <pc:sldMk cId="0" sldId="406"/>
            <ac:spMk id="178" creationId="{69EC5EE5-ECF1-1AB9-CB39-4347A80FA09B}"/>
          </ac:spMkLst>
        </pc:spChg>
        <pc:spChg chg="mod">
          <ac:chgData name="Calvin Iost" userId="2e918ae95cf3805c" providerId="LiveId" clId="{CD586AE6-96DD-4C02-85B5-D87C613E1F8B}" dt="2022-08-02T11:55:05.065" v="60"/>
          <ac:spMkLst>
            <pc:docMk/>
            <pc:sldMk cId="0" sldId="406"/>
            <ac:spMk id="180" creationId="{83DEB45D-C3CC-DFED-B062-989E98726BB7}"/>
          </ac:spMkLst>
        </pc:spChg>
        <pc:spChg chg="mod">
          <ac:chgData name="Calvin Iost" userId="2e918ae95cf3805c" providerId="LiveId" clId="{CD586AE6-96DD-4C02-85B5-D87C613E1F8B}" dt="2022-08-02T11:55:05.065" v="60"/>
          <ac:spMkLst>
            <pc:docMk/>
            <pc:sldMk cId="0" sldId="406"/>
            <ac:spMk id="181" creationId="{C61B530A-037F-FD96-4BE9-511E6C72AA59}"/>
          </ac:spMkLst>
        </pc:spChg>
        <pc:spChg chg="mod">
          <ac:chgData name="Calvin Iost" userId="2e918ae95cf3805c" providerId="LiveId" clId="{CD586AE6-96DD-4C02-85B5-D87C613E1F8B}" dt="2022-08-02T11:55:05.065" v="60"/>
          <ac:spMkLst>
            <pc:docMk/>
            <pc:sldMk cId="0" sldId="406"/>
            <ac:spMk id="182" creationId="{C709A3C5-A81D-F909-BDEF-E3BA9E128969}"/>
          </ac:spMkLst>
        </pc:spChg>
        <pc:spChg chg="mod">
          <ac:chgData name="Calvin Iost" userId="2e918ae95cf3805c" providerId="LiveId" clId="{CD586AE6-96DD-4C02-85B5-D87C613E1F8B}" dt="2022-08-02T11:55:05.065" v="60"/>
          <ac:spMkLst>
            <pc:docMk/>
            <pc:sldMk cId="0" sldId="406"/>
            <ac:spMk id="183" creationId="{7EF80453-5CBB-13A3-3A45-2A6FB4F220DB}"/>
          </ac:spMkLst>
        </pc:spChg>
        <pc:spChg chg="mod">
          <ac:chgData name="Calvin Iost" userId="2e918ae95cf3805c" providerId="LiveId" clId="{CD586AE6-96DD-4C02-85B5-D87C613E1F8B}" dt="2022-08-02T11:55:05.065" v="60"/>
          <ac:spMkLst>
            <pc:docMk/>
            <pc:sldMk cId="0" sldId="406"/>
            <ac:spMk id="184" creationId="{AC630940-1FE2-F3A1-EDE5-9133E5D08018}"/>
          </ac:spMkLst>
        </pc:spChg>
        <pc:spChg chg="mod">
          <ac:chgData name="Calvin Iost" userId="2e918ae95cf3805c" providerId="LiveId" clId="{CD586AE6-96DD-4C02-85B5-D87C613E1F8B}" dt="2022-08-02T11:55:05.065" v="60"/>
          <ac:spMkLst>
            <pc:docMk/>
            <pc:sldMk cId="0" sldId="406"/>
            <ac:spMk id="185" creationId="{4A9A552F-8956-BD1A-9978-7CDEE04A6143}"/>
          </ac:spMkLst>
        </pc:spChg>
        <pc:spChg chg="mod">
          <ac:chgData name="Calvin Iost" userId="2e918ae95cf3805c" providerId="LiveId" clId="{CD586AE6-96DD-4C02-85B5-D87C613E1F8B}" dt="2022-08-02T11:55:05.065" v="60"/>
          <ac:spMkLst>
            <pc:docMk/>
            <pc:sldMk cId="0" sldId="406"/>
            <ac:spMk id="186" creationId="{B6047989-9ADB-5C26-509C-B7F9E4F8F6D9}"/>
          </ac:spMkLst>
        </pc:spChg>
        <pc:spChg chg="mod">
          <ac:chgData name="Calvin Iost" userId="2e918ae95cf3805c" providerId="LiveId" clId="{CD586AE6-96DD-4C02-85B5-D87C613E1F8B}" dt="2022-08-02T11:55:05.065" v="60"/>
          <ac:spMkLst>
            <pc:docMk/>
            <pc:sldMk cId="0" sldId="406"/>
            <ac:spMk id="187" creationId="{D32D0377-C1A5-98E9-2D89-B8D726115E7F}"/>
          </ac:spMkLst>
        </pc:spChg>
        <pc:spChg chg="add mod">
          <ac:chgData name="Calvin Iost" userId="2e918ae95cf3805c" providerId="LiveId" clId="{CD586AE6-96DD-4C02-85B5-D87C613E1F8B}" dt="2022-08-02T11:55:05.065" v="60"/>
          <ac:spMkLst>
            <pc:docMk/>
            <pc:sldMk cId="0" sldId="406"/>
            <ac:spMk id="188" creationId="{A51A2596-A59E-C0CC-0FC5-A61C5DC4D5EC}"/>
          </ac:spMkLst>
        </pc:spChg>
        <pc:spChg chg="add mod">
          <ac:chgData name="Calvin Iost" userId="2e918ae95cf3805c" providerId="LiveId" clId="{CD586AE6-96DD-4C02-85B5-D87C613E1F8B}" dt="2022-08-02T11:55:05.065" v="60"/>
          <ac:spMkLst>
            <pc:docMk/>
            <pc:sldMk cId="0" sldId="406"/>
            <ac:spMk id="189" creationId="{45998740-0413-C329-8F6A-295A505CD5D5}"/>
          </ac:spMkLst>
        </pc:spChg>
        <pc:spChg chg="add mod">
          <ac:chgData name="Calvin Iost" userId="2e918ae95cf3805c" providerId="LiveId" clId="{CD586AE6-96DD-4C02-85B5-D87C613E1F8B}" dt="2022-08-02T11:55:05.065" v="60"/>
          <ac:spMkLst>
            <pc:docMk/>
            <pc:sldMk cId="0" sldId="406"/>
            <ac:spMk id="191" creationId="{5CC77B14-C688-5930-CBED-AC9951FB895B}"/>
          </ac:spMkLst>
        </pc:spChg>
        <pc:spChg chg="add mod">
          <ac:chgData name="Calvin Iost" userId="2e918ae95cf3805c" providerId="LiveId" clId="{CD586AE6-96DD-4C02-85B5-D87C613E1F8B}" dt="2022-08-02T11:55:05.065" v="60"/>
          <ac:spMkLst>
            <pc:docMk/>
            <pc:sldMk cId="0" sldId="406"/>
            <ac:spMk id="193" creationId="{C62E25BE-FF7E-1EF4-3727-299353166673}"/>
          </ac:spMkLst>
        </pc:spChg>
        <pc:spChg chg="mod">
          <ac:chgData name="Calvin Iost" userId="2e918ae95cf3805c" providerId="LiveId" clId="{CD586AE6-96DD-4C02-85B5-D87C613E1F8B}" dt="2022-08-02T11:55:21.173" v="64" actId="1076"/>
          <ac:spMkLst>
            <pc:docMk/>
            <pc:sldMk cId="0" sldId="406"/>
            <ac:spMk id="402" creationId="{00000000-0000-0000-0000-000000000000}"/>
          </ac:spMkLst>
        </pc:spChg>
        <pc:spChg chg="del">
          <ac:chgData name="Calvin Iost" userId="2e918ae95cf3805c" providerId="LiveId" clId="{CD586AE6-96DD-4C02-85B5-D87C613E1F8B}" dt="2022-08-02T12:00:13.507" v="147" actId="478"/>
          <ac:spMkLst>
            <pc:docMk/>
            <pc:sldMk cId="0" sldId="406"/>
            <ac:spMk id="403" creationId="{00000000-0000-0000-0000-000000000000}"/>
          </ac:spMkLst>
        </pc:spChg>
        <pc:grpChg chg="add del mod">
          <ac:chgData name="Calvin Iost" userId="2e918ae95cf3805c" providerId="LiveId" clId="{CD586AE6-96DD-4C02-85B5-D87C613E1F8B}" dt="2022-08-02T12:17:28" v="151" actId="478"/>
          <ac:grpSpMkLst>
            <pc:docMk/>
            <pc:sldMk cId="0" sldId="406"/>
            <ac:grpSpMk id="17" creationId="{4D7773C8-9AE0-1787-11F5-CF64D845B83A}"/>
          </ac:grpSpMkLst>
        </pc:grpChg>
        <pc:grpChg chg="mod">
          <ac:chgData name="Calvin Iost" userId="2e918ae95cf3805c" providerId="LiveId" clId="{CD586AE6-96DD-4C02-85B5-D87C613E1F8B}" dt="2022-08-02T11:55:05.065" v="60"/>
          <ac:grpSpMkLst>
            <pc:docMk/>
            <pc:sldMk cId="0" sldId="406"/>
            <ac:grpSpMk id="22" creationId="{F31DAE4A-C32A-6790-C811-D7C43EEEDB1D}"/>
          </ac:grpSpMkLst>
        </pc:grpChg>
        <pc:grpChg chg="mod">
          <ac:chgData name="Calvin Iost" userId="2e918ae95cf3805c" providerId="LiveId" clId="{CD586AE6-96DD-4C02-85B5-D87C613E1F8B}" dt="2022-08-02T11:55:05.065" v="60"/>
          <ac:grpSpMkLst>
            <pc:docMk/>
            <pc:sldMk cId="0" sldId="406"/>
            <ac:grpSpMk id="25" creationId="{A79A336B-F4D2-3CEA-BEDC-C7148B115BB7}"/>
          </ac:grpSpMkLst>
        </pc:grpChg>
        <pc:grpChg chg="mod">
          <ac:chgData name="Calvin Iost" userId="2e918ae95cf3805c" providerId="LiveId" clId="{CD586AE6-96DD-4C02-85B5-D87C613E1F8B}" dt="2022-08-02T11:55:05.065" v="60"/>
          <ac:grpSpMkLst>
            <pc:docMk/>
            <pc:sldMk cId="0" sldId="406"/>
            <ac:grpSpMk id="26" creationId="{ECB4841D-854C-E9F5-572A-7D58BEF72111}"/>
          </ac:grpSpMkLst>
        </pc:grpChg>
        <pc:grpChg chg="mod">
          <ac:chgData name="Calvin Iost" userId="2e918ae95cf3805c" providerId="LiveId" clId="{CD586AE6-96DD-4C02-85B5-D87C613E1F8B}" dt="2022-08-02T11:55:05.065" v="60"/>
          <ac:grpSpMkLst>
            <pc:docMk/>
            <pc:sldMk cId="0" sldId="406"/>
            <ac:grpSpMk id="28" creationId="{AB2D692C-1835-2CEF-3EFC-4B543B7127B0}"/>
          </ac:grpSpMkLst>
        </pc:grpChg>
        <pc:grpChg chg="mod">
          <ac:chgData name="Calvin Iost" userId="2e918ae95cf3805c" providerId="LiveId" clId="{CD586AE6-96DD-4C02-85B5-D87C613E1F8B}" dt="2022-08-02T11:55:05.065" v="60"/>
          <ac:grpSpMkLst>
            <pc:docMk/>
            <pc:sldMk cId="0" sldId="406"/>
            <ac:grpSpMk id="31" creationId="{A6F24B0E-EFB6-90CA-CB46-21E4932A6EE0}"/>
          </ac:grpSpMkLst>
        </pc:grpChg>
        <pc:grpChg chg="mod">
          <ac:chgData name="Calvin Iost" userId="2e918ae95cf3805c" providerId="LiveId" clId="{CD586AE6-96DD-4C02-85B5-D87C613E1F8B}" dt="2022-08-02T11:55:05.065" v="60"/>
          <ac:grpSpMkLst>
            <pc:docMk/>
            <pc:sldMk cId="0" sldId="406"/>
            <ac:grpSpMk id="36" creationId="{E604FE4C-24E5-8D51-1239-1DA1E912847A}"/>
          </ac:grpSpMkLst>
        </pc:grpChg>
        <pc:grpChg chg="mod">
          <ac:chgData name="Calvin Iost" userId="2e918ae95cf3805c" providerId="LiveId" clId="{CD586AE6-96DD-4C02-85B5-D87C613E1F8B}" dt="2022-08-02T11:55:05.065" v="60"/>
          <ac:grpSpMkLst>
            <pc:docMk/>
            <pc:sldMk cId="0" sldId="406"/>
            <ac:grpSpMk id="42" creationId="{7C17DA72-F2FE-B7FC-0DF5-8EE628A60312}"/>
          </ac:grpSpMkLst>
        </pc:grpChg>
        <pc:grpChg chg="mod">
          <ac:chgData name="Calvin Iost" userId="2e918ae95cf3805c" providerId="LiveId" clId="{CD586AE6-96DD-4C02-85B5-D87C613E1F8B}" dt="2022-08-02T11:55:05.065" v="60"/>
          <ac:grpSpMkLst>
            <pc:docMk/>
            <pc:sldMk cId="0" sldId="406"/>
            <ac:grpSpMk id="43" creationId="{03403313-B68B-AC42-0307-DDBC9D033104}"/>
          </ac:grpSpMkLst>
        </pc:grpChg>
        <pc:grpChg chg="mod">
          <ac:chgData name="Calvin Iost" userId="2e918ae95cf3805c" providerId="LiveId" clId="{CD586AE6-96DD-4C02-85B5-D87C613E1F8B}" dt="2022-08-02T11:55:05.065" v="60"/>
          <ac:grpSpMkLst>
            <pc:docMk/>
            <pc:sldMk cId="0" sldId="406"/>
            <ac:grpSpMk id="48" creationId="{0BF87AAA-3032-24B7-C73D-72CC13CF7E79}"/>
          </ac:grpSpMkLst>
        </pc:grpChg>
        <pc:grpChg chg="mod">
          <ac:chgData name="Calvin Iost" userId="2e918ae95cf3805c" providerId="LiveId" clId="{CD586AE6-96DD-4C02-85B5-D87C613E1F8B}" dt="2022-08-02T11:55:05.065" v="60"/>
          <ac:grpSpMkLst>
            <pc:docMk/>
            <pc:sldMk cId="0" sldId="406"/>
            <ac:grpSpMk id="49" creationId="{18485AD4-18D7-F8F9-59C2-DBDD43D9D2A0}"/>
          </ac:grpSpMkLst>
        </pc:grpChg>
        <pc:grpChg chg="mod">
          <ac:chgData name="Calvin Iost" userId="2e918ae95cf3805c" providerId="LiveId" clId="{CD586AE6-96DD-4C02-85B5-D87C613E1F8B}" dt="2022-08-02T11:55:05.065" v="60"/>
          <ac:grpSpMkLst>
            <pc:docMk/>
            <pc:sldMk cId="0" sldId="406"/>
            <ac:grpSpMk id="50" creationId="{C7D4F452-AB60-2FE2-8E4E-5CDBD64CDC7A}"/>
          </ac:grpSpMkLst>
        </pc:grpChg>
        <pc:grpChg chg="mod">
          <ac:chgData name="Calvin Iost" userId="2e918ae95cf3805c" providerId="LiveId" clId="{CD586AE6-96DD-4C02-85B5-D87C613E1F8B}" dt="2022-08-02T11:55:05.065" v="60"/>
          <ac:grpSpMkLst>
            <pc:docMk/>
            <pc:sldMk cId="0" sldId="406"/>
            <ac:grpSpMk id="67" creationId="{5B487F53-11EE-0263-8EAE-26A561F3BF48}"/>
          </ac:grpSpMkLst>
        </pc:grpChg>
        <pc:grpChg chg="mod">
          <ac:chgData name="Calvin Iost" userId="2e918ae95cf3805c" providerId="LiveId" clId="{CD586AE6-96DD-4C02-85B5-D87C613E1F8B}" dt="2022-08-02T11:55:05.065" v="60"/>
          <ac:grpSpMkLst>
            <pc:docMk/>
            <pc:sldMk cId="0" sldId="406"/>
            <ac:grpSpMk id="82" creationId="{4C4A8C4A-ADA5-BF95-9741-0F5715773DC2}"/>
          </ac:grpSpMkLst>
        </pc:grpChg>
        <pc:grpChg chg="mod">
          <ac:chgData name="Calvin Iost" userId="2e918ae95cf3805c" providerId="LiveId" clId="{CD586AE6-96DD-4C02-85B5-D87C613E1F8B}" dt="2022-08-02T11:55:05.065" v="60"/>
          <ac:grpSpMkLst>
            <pc:docMk/>
            <pc:sldMk cId="0" sldId="406"/>
            <ac:grpSpMk id="83" creationId="{50642D5D-69CD-3CA5-626D-DF9457264158}"/>
          </ac:grpSpMkLst>
        </pc:grpChg>
        <pc:grpChg chg="mod">
          <ac:chgData name="Calvin Iost" userId="2e918ae95cf3805c" providerId="LiveId" clId="{CD586AE6-96DD-4C02-85B5-D87C613E1F8B}" dt="2022-08-02T11:55:05.065" v="60"/>
          <ac:grpSpMkLst>
            <pc:docMk/>
            <pc:sldMk cId="0" sldId="406"/>
            <ac:grpSpMk id="94" creationId="{B5C6D40A-5600-DCEC-C61E-FE3857351F1C}"/>
          </ac:grpSpMkLst>
        </pc:grpChg>
        <pc:grpChg chg="mod">
          <ac:chgData name="Calvin Iost" userId="2e918ae95cf3805c" providerId="LiveId" clId="{CD586AE6-96DD-4C02-85B5-D87C613E1F8B}" dt="2022-08-02T11:55:05.065" v="60"/>
          <ac:grpSpMkLst>
            <pc:docMk/>
            <pc:sldMk cId="0" sldId="406"/>
            <ac:grpSpMk id="102" creationId="{EB4AA6BB-8A06-8F35-6E9E-CC27CF3D49CB}"/>
          </ac:grpSpMkLst>
        </pc:grpChg>
        <pc:grpChg chg="mod">
          <ac:chgData name="Calvin Iost" userId="2e918ae95cf3805c" providerId="LiveId" clId="{CD586AE6-96DD-4C02-85B5-D87C613E1F8B}" dt="2022-08-02T11:55:05.065" v="60"/>
          <ac:grpSpMkLst>
            <pc:docMk/>
            <pc:sldMk cId="0" sldId="406"/>
            <ac:grpSpMk id="115" creationId="{1DF7C89E-1F48-A7EB-7B33-50C2BA6AC7A6}"/>
          </ac:grpSpMkLst>
        </pc:grpChg>
        <pc:grpChg chg="mod">
          <ac:chgData name="Calvin Iost" userId="2e918ae95cf3805c" providerId="LiveId" clId="{CD586AE6-96DD-4C02-85B5-D87C613E1F8B}" dt="2022-08-02T11:55:05.065" v="60"/>
          <ac:grpSpMkLst>
            <pc:docMk/>
            <pc:sldMk cId="0" sldId="406"/>
            <ac:grpSpMk id="118" creationId="{24853867-D0B0-321E-2E2D-DADF7B41D7F1}"/>
          </ac:grpSpMkLst>
        </pc:grpChg>
        <pc:grpChg chg="mod">
          <ac:chgData name="Calvin Iost" userId="2e918ae95cf3805c" providerId="LiveId" clId="{CD586AE6-96DD-4C02-85B5-D87C613E1F8B}" dt="2022-08-02T11:55:05.065" v="60"/>
          <ac:grpSpMkLst>
            <pc:docMk/>
            <pc:sldMk cId="0" sldId="406"/>
            <ac:grpSpMk id="121" creationId="{B892BA7F-63A5-CF46-7BAB-F4D7E3F79DA3}"/>
          </ac:grpSpMkLst>
        </pc:grpChg>
        <pc:grpChg chg="mod">
          <ac:chgData name="Calvin Iost" userId="2e918ae95cf3805c" providerId="LiveId" clId="{CD586AE6-96DD-4C02-85B5-D87C613E1F8B}" dt="2022-08-02T11:55:05.065" v="60"/>
          <ac:grpSpMkLst>
            <pc:docMk/>
            <pc:sldMk cId="0" sldId="406"/>
            <ac:grpSpMk id="124" creationId="{AE96108D-B18E-CD01-D620-65CAA8A5A2C9}"/>
          </ac:grpSpMkLst>
        </pc:grpChg>
        <pc:grpChg chg="mod">
          <ac:chgData name="Calvin Iost" userId="2e918ae95cf3805c" providerId="LiveId" clId="{CD586AE6-96DD-4C02-85B5-D87C613E1F8B}" dt="2022-08-02T11:55:05.065" v="60"/>
          <ac:grpSpMkLst>
            <pc:docMk/>
            <pc:sldMk cId="0" sldId="406"/>
            <ac:grpSpMk id="137" creationId="{048BA48E-5E03-659F-7505-65578E83F2BE}"/>
          </ac:grpSpMkLst>
        </pc:grpChg>
        <pc:grpChg chg="mod">
          <ac:chgData name="Calvin Iost" userId="2e918ae95cf3805c" providerId="LiveId" clId="{CD586AE6-96DD-4C02-85B5-D87C613E1F8B}" dt="2022-08-02T11:55:05.065" v="60"/>
          <ac:grpSpMkLst>
            <pc:docMk/>
            <pc:sldMk cId="0" sldId="406"/>
            <ac:grpSpMk id="140" creationId="{65D904D4-76C1-94E4-BD24-6A1ED95B6BC3}"/>
          </ac:grpSpMkLst>
        </pc:grpChg>
        <pc:grpChg chg="mod">
          <ac:chgData name="Calvin Iost" userId="2e918ae95cf3805c" providerId="LiveId" clId="{CD586AE6-96DD-4C02-85B5-D87C613E1F8B}" dt="2022-08-02T11:55:05.065" v="60"/>
          <ac:grpSpMkLst>
            <pc:docMk/>
            <pc:sldMk cId="0" sldId="406"/>
            <ac:grpSpMk id="156" creationId="{1507CEB8-5D1D-3D30-4ECE-1F6CC7DD52F5}"/>
          </ac:grpSpMkLst>
        </pc:grpChg>
        <pc:grpChg chg="mod">
          <ac:chgData name="Calvin Iost" userId="2e918ae95cf3805c" providerId="LiveId" clId="{CD586AE6-96DD-4C02-85B5-D87C613E1F8B}" dt="2022-08-02T11:55:05.065" v="60"/>
          <ac:grpSpMkLst>
            <pc:docMk/>
            <pc:sldMk cId="0" sldId="406"/>
            <ac:grpSpMk id="160" creationId="{F961F342-6587-2EE2-2106-5DA6BD24686A}"/>
          </ac:grpSpMkLst>
        </pc:grpChg>
        <pc:grpChg chg="mod">
          <ac:chgData name="Calvin Iost" userId="2e918ae95cf3805c" providerId="LiveId" clId="{CD586AE6-96DD-4C02-85B5-D87C613E1F8B}" dt="2022-08-02T11:55:05.065" v="60"/>
          <ac:grpSpMkLst>
            <pc:docMk/>
            <pc:sldMk cId="0" sldId="406"/>
            <ac:grpSpMk id="173" creationId="{1BB27544-5365-D1EE-F40C-ECB0DF67C9CE}"/>
          </ac:grpSpMkLst>
        </pc:grpChg>
        <pc:grpChg chg="mod">
          <ac:chgData name="Calvin Iost" userId="2e918ae95cf3805c" providerId="LiveId" clId="{CD586AE6-96DD-4C02-85B5-D87C613E1F8B}" dt="2022-08-02T11:55:05.065" v="60"/>
          <ac:grpSpMkLst>
            <pc:docMk/>
            <pc:sldMk cId="0" sldId="406"/>
            <ac:grpSpMk id="179" creationId="{BC9CDA3D-84C5-29C1-3592-D0606A0D0EAD}"/>
          </ac:grpSpMkLst>
        </pc:grpChg>
        <pc:grpChg chg="del">
          <ac:chgData name="Calvin Iost" userId="2e918ae95cf3805c" providerId="LiveId" clId="{CD586AE6-96DD-4C02-85B5-D87C613E1F8B}" dt="2022-08-02T11:54:26.277" v="49" actId="478"/>
          <ac:grpSpMkLst>
            <pc:docMk/>
            <pc:sldMk cId="0" sldId="406"/>
            <ac:grpSpMk id="404" creationId="{00000000-0000-0000-0000-000000000000}"/>
          </ac:grpSpMkLst>
        </pc:grpChg>
        <pc:picChg chg="add mod">
          <ac:chgData name="Calvin Iost" userId="2e918ae95cf3805c" providerId="LiveId" clId="{CD586AE6-96DD-4C02-85B5-D87C613E1F8B}" dt="2022-08-02T12:17:40.712" v="157" actId="14100"/>
          <ac:picMkLst>
            <pc:docMk/>
            <pc:sldMk cId="0" sldId="406"/>
            <ac:picMk id="3" creationId="{E4F2EFC6-57C5-21AB-1DD7-C827038F09C1}"/>
          </ac:picMkLst>
        </pc:picChg>
        <pc:picChg chg="del">
          <ac:chgData name="Calvin Iost" userId="2e918ae95cf3805c" providerId="LiveId" clId="{CD586AE6-96DD-4C02-85B5-D87C613E1F8B}" dt="2022-08-02T11:54:23.828" v="47" actId="478"/>
          <ac:picMkLst>
            <pc:docMk/>
            <pc:sldMk cId="0" sldId="406"/>
            <ac:picMk id="14" creationId="{8F270DDE-961C-47F5-8306-CEE44C3A4717}"/>
          </ac:picMkLst>
        </pc:picChg>
        <pc:picChg chg="mod">
          <ac:chgData name="Calvin Iost" userId="2e918ae95cf3805c" providerId="LiveId" clId="{CD586AE6-96DD-4C02-85B5-D87C613E1F8B}" dt="2022-08-02T11:55:05.065" v="60"/>
          <ac:picMkLst>
            <pc:docMk/>
            <pc:sldMk cId="0" sldId="406"/>
            <ac:picMk id="27" creationId="{0A17D4D1-9088-B424-ABA7-979DFAD06FD9}"/>
          </ac:picMkLst>
        </pc:picChg>
        <pc:picChg chg="mod">
          <ac:chgData name="Calvin Iost" userId="2e918ae95cf3805c" providerId="LiveId" clId="{CD586AE6-96DD-4C02-85B5-D87C613E1F8B}" dt="2022-08-02T11:55:05.065" v="60"/>
          <ac:picMkLst>
            <pc:docMk/>
            <pc:sldMk cId="0" sldId="406"/>
            <ac:picMk id="37" creationId="{F002A8A6-8E1F-6D59-CA8E-EDA1FD99BFA8}"/>
          </ac:picMkLst>
        </pc:picChg>
        <pc:picChg chg="mod">
          <ac:chgData name="Calvin Iost" userId="2e918ae95cf3805c" providerId="LiveId" clId="{CD586AE6-96DD-4C02-85B5-D87C613E1F8B}" dt="2022-08-02T11:55:05.065" v="60"/>
          <ac:picMkLst>
            <pc:docMk/>
            <pc:sldMk cId="0" sldId="406"/>
            <ac:picMk id="38" creationId="{62E6EDA6-EDC5-0746-53A1-8FE492523761}"/>
          </ac:picMkLst>
        </pc:picChg>
        <pc:picChg chg="mod">
          <ac:chgData name="Calvin Iost" userId="2e918ae95cf3805c" providerId="LiveId" clId="{CD586AE6-96DD-4C02-85B5-D87C613E1F8B}" dt="2022-08-02T11:55:05.065" v="60"/>
          <ac:picMkLst>
            <pc:docMk/>
            <pc:sldMk cId="0" sldId="406"/>
            <ac:picMk id="44" creationId="{1E5C32A7-868B-1951-D1F2-0122602567F7}"/>
          </ac:picMkLst>
        </pc:picChg>
        <pc:picChg chg="mod">
          <ac:chgData name="Calvin Iost" userId="2e918ae95cf3805c" providerId="LiveId" clId="{CD586AE6-96DD-4C02-85B5-D87C613E1F8B}" dt="2022-08-02T11:55:05.065" v="60"/>
          <ac:picMkLst>
            <pc:docMk/>
            <pc:sldMk cId="0" sldId="406"/>
            <ac:picMk id="45" creationId="{8F0F3EBF-C8E9-D286-2B56-4EA4EDB7A970}"/>
          </ac:picMkLst>
        </pc:picChg>
        <pc:picChg chg="mod">
          <ac:chgData name="Calvin Iost" userId="2e918ae95cf3805c" providerId="LiveId" clId="{CD586AE6-96DD-4C02-85B5-D87C613E1F8B}" dt="2022-08-02T11:55:05.065" v="60"/>
          <ac:picMkLst>
            <pc:docMk/>
            <pc:sldMk cId="0" sldId="406"/>
            <ac:picMk id="46" creationId="{384EBEE3-1711-396C-679D-505B93A81E89}"/>
          </ac:picMkLst>
        </pc:picChg>
        <pc:picChg chg="mod">
          <ac:chgData name="Calvin Iost" userId="2e918ae95cf3805c" providerId="LiveId" clId="{CD586AE6-96DD-4C02-85B5-D87C613E1F8B}" dt="2022-08-02T11:55:05.065" v="60"/>
          <ac:picMkLst>
            <pc:docMk/>
            <pc:sldMk cId="0" sldId="406"/>
            <ac:picMk id="47" creationId="{2DA41401-BEA4-4488-9D5C-F164196F4132}"/>
          </ac:picMkLst>
        </pc:picChg>
        <pc:picChg chg="mod">
          <ac:chgData name="Calvin Iost" userId="2e918ae95cf3805c" providerId="LiveId" clId="{CD586AE6-96DD-4C02-85B5-D87C613E1F8B}" dt="2022-08-02T11:55:05.065" v="60"/>
          <ac:picMkLst>
            <pc:docMk/>
            <pc:sldMk cId="0" sldId="406"/>
            <ac:picMk id="51" creationId="{4D244E2B-DC90-F440-E77A-030053E7E53B}"/>
          </ac:picMkLst>
        </pc:picChg>
        <pc:picChg chg="mod">
          <ac:chgData name="Calvin Iost" userId="2e918ae95cf3805c" providerId="LiveId" clId="{CD586AE6-96DD-4C02-85B5-D87C613E1F8B}" dt="2022-08-02T11:55:05.065" v="60"/>
          <ac:picMkLst>
            <pc:docMk/>
            <pc:sldMk cId="0" sldId="406"/>
            <ac:picMk id="52" creationId="{20C0ADE6-598E-1493-C00C-10F25C378F09}"/>
          </ac:picMkLst>
        </pc:picChg>
        <pc:picChg chg="mod">
          <ac:chgData name="Calvin Iost" userId="2e918ae95cf3805c" providerId="LiveId" clId="{CD586AE6-96DD-4C02-85B5-D87C613E1F8B}" dt="2022-08-02T11:55:05.065" v="60"/>
          <ac:picMkLst>
            <pc:docMk/>
            <pc:sldMk cId="0" sldId="406"/>
            <ac:picMk id="53" creationId="{FD288071-CBCB-05A9-D1E6-25855CF80065}"/>
          </ac:picMkLst>
        </pc:picChg>
        <pc:picChg chg="mod">
          <ac:chgData name="Calvin Iost" userId="2e918ae95cf3805c" providerId="LiveId" clId="{CD586AE6-96DD-4C02-85B5-D87C613E1F8B}" dt="2022-08-02T11:55:05.065" v="60"/>
          <ac:picMkLst>
            <pc:docMk/>
            <pc:sldMk cId="0" sldId="406"/>
            <ac:picMk id="54" creationId="{C1FDB44C-3F02-01EB-2FB0-003E3348CEE5}"/>
          </ac:picMkLst>
        </pc:picChg>
        <pc:picChg chg="mod">
          <ac:chgData name="Calvin Iost" userId="2e918ae95cf3805c" providerId="LiveId" clId="{CD586AE6-96DD-4C02-85B5-D87C613E1F8B}" dt="2022-08-02T11:55:05.065" v="60"/>
          <ac:picMkLst>
            <pc:docMk/>
            <pc:sldMk cId="0" sldId="406"/>
            <ac:picMk id="55" creationId="{0117CF59-FEA6-59FB-07C2-4306662C306A}"/>
          </ac:picMkLst>
        </pc:picChg>
        <pc:picChg chg="mod">
          <ac:chgData name="Calvin Iost" userId="2e918ae95cf3805c" providerId="LiveId" clId="{CD586AE6-96DD-4C02-85B5-D87C613E1F8B}" dt="2022-08-02T11:55:05.065" v="60"/>
          <ac:picMkLst>
            <pc:docMk/>
            <pc:sldMk cId="0" sldId="406"/>
            <ac:picMk id="56" creationId="{3298165D-C4C5-ACD2-885A-A97414D55F87}"/>
          </ac:picMkLst>
        </pc:picChg>
        <pc:picChg chg="mod">
          <ac:chgData name="Calvin Iost" userId="2e918ae95cf3805c" providerId="LiveId" clId="{CD586AE6-96DD-4C02-85B5-D87C613E1F8B}" dt="2022-08-02T11:55:05.065" v="60"/>
          <ac:picMkLst>
            <pc:docMk/>
            <pc:sldMk cId="0" sldId="406"/>
            <ac:picMk id="57" creationId="{D4FC1ED9-ACEE-6744-F048-95806FE91739}"/>
          </ac:picMkLst>
        </pc:picChg>
        <pc:picChg chg="mod">
          <ac:chgData name="Calvin Iost" userId="2e918ae95cf3805c" providerId="LiveId" clId="{CD586AE6-96DD-4C02-85B5-D87C613E1F8B}" dt="2022-08-02T11:55:05.065" v="60"/>
          <ac:picMkLst>
            <pc:docMk/>
            <pc:sldMk cId="0" sldId="406"/>
            <ac:picMk id="58" creationId="{530BDB61-6119-3D63-82E7-F3BF73A6439B}"/>
          </ac:picMkLst>
        </pc:picChg>
        <pc:picChg chg="mod">
          <ac:chgData name="Calvin Iost" userId="2e918ae95cf3805c" providerId="LiveId" clId="{CD586AE6-96DD-4C02-85B5-D87C613E1F8B}" dt="2022-08-02T11:55:05.065" v="60"/>
          <ac:picMkLst>
            <pc:docMk/>
            <pc:sldMk cId="0" sldId="406"/>
            <ac:picMk id="59" creationId="{54280F37-C6B3-2173-46E5-3BC50C26D2D4}"/>
          </ac:picMkLst>
        </pc:picChg>
        <pc:picChg chg="mod">
          <ac:chgData name="Calvin Iost" userId="2e918ae95cf3805c" providerId="LiveId" clId="{CD586AE6-96DD-4C02-85B5-D87C613E1F8B}" dt="2022-08-02T11:55:05.065" v="60"/>
          <ac:picMkLst>
            <pc:docMk/>
            <pc:sldMk cId="0" sldId="406"/>
            <ac:picMk id="60" creationId="{73C1329B-769A-543A-03A7-5BF28DAF66EE}"/>
          </ac:picMkLst>
        </pc:picChg>
        <pc:picChg chg="mod">
          <ac:chgData name="Calvin Iost" userId="2e918ae95cf3805c" providerId="LiveId" clId="{CD586AE6-96DD-4C02-85B5-D87C613E1F8B}" dt="2022-08-02T11:55:05.065" v="60"/>
          <ac:picMkLst>
            <pc:docMk/>
            <pc:sldMk cId="0" sldId="406"/>
            <ac:picMk id="61" creationId="{85A9EF3B-8B12-3DC9-FDFF-EFED4C55A12A}"/>
          </ac:picMkLst>
        </pc:picChg>
        <pc:picChg chg="mod">
          <ac:chgData name="Calvin Iost" userId="2e918ae95cf3805c" providerId="LiveId" clId="{CD586AE6-96DD-4C02-85B5-D87C613E1F8B}" dt="2022-08-02T11:55:05.065" v="60"/>
          <ac:picMkLst>
            <pc:docMk/>
            <pc:sldMk cId="0" sldId="406"/>
            <ac:picMk id="62" creationId="{394BF54C-51C4-0DC9-2F69-8934F454B457}"/>
          </ac:picMkLst>
        </pc:picChg>
        <pc:picChg chg="mod">
          <ac:chgData name="Calvin Iost" userId="2e918ae95cf3805c" providerId="LiveId" clId="{CD586AE6-96DD-4C02-85B5-D87C613E1F8B}" dt="2022-08-02T11:55:05.065" v="60"/>
          <ac:picMkLst>
            <pc:docMk/>
            <pc:sldMk cId="0" sldId="406"/>
            <ac:picMk id="63" creationId="{82544BBB-94CC-9007-57A7-C24DAACB0880}"/>
          </ac:picMkLst>
        </pc:picChg>
        <pc:picChg chg="mod">
          <ac:chgData name="Calvin Iost" userId="2e918ae95cf3805c" providerId="LiveId" clId="{CD586AE6-96DD-4C02-85B5-D87C613E1F8B}" dt="2022-08-02T11:55:05.065" v="60"/>
          <ac:picMkLst>
            <pc:docMk/>
            <pc:sldMk cId="0" sldId="406"/>
            <ac:picMk id="64" creationId="{CDB4BEDC-F2EC-CB80-EA13-CBCB27A22DA9}"/>
          </ac:picMkLst>
        </pc:picChg>
        <pc:picChg chg="mod">
          <ac:chgData name="Calvin Iost" userId="2e918ae95cf3805c" providerId="LiveId" clId="{CD586AE6-96DD-4C02-85B5-D87C613E1F8B}" dt="2022-08-02T11:55:05.065" v="60"/>
          <ac:picMkLst>
            <pc:docMk/>
            <pc:sldMk cId="0" sldId="406"/>
            <ac:picMk id="66" creationId="{F8E02BCF-CDA7-9C77-9C6B-1C056DB7CC96}"/>
          </ac:picMkLst>
        </pc:picChg>
        <pc:picChg chg="mod">
          <ac:chgData name="Calvin Iost" userId="2e918ae95cf3805c" providerId="LiveId" clId="{CD586AE6-96DD-4C02-85B5-D87C613E1F8B}" dt="2022-08-02T11:55:05.065" v="60"/>
          <ac:picMkLst>
            <pc:docMk/>
            <pc:sldMk cId="0" sldId="406"/>
            <ac:picMk id="68" creationId="{644AD94D-6315-FFA0-8F32-5E65E2EAAB0D}"/>
          </ac:picMkLst>
        </pc:picChg>
        <pc:picChg chg="mod">
          <ac:chgData name="Calvin Iost" userId="2e918ae95cf3805c" providerId="LiveId" clId="{CD586AE6-96DD-4C02-85B5-D87C613E1F8B}" dt="2022-08-02T11:55:05.065" v="60"/>
          <ac:picMkLst>
            <pc:docMk/>
            <pc:sldMk cId="0" sldId="406"/>
            <ac:picMk id="69" creationId="{B0B44E2D-0DEC-C659-C1B6-0CE1961D4A69}"/>
          </ac:picMkLst>
        </pc:picChg>
        <pc:picChg chg="mod">
          <ac:chgData name="Calvin Iost" userId="2e918ae95cf3805c" providerId="LiveId" clId="{CD586AE6-96DD-4C02-85B5-D87C613E1F8B}" dt="2022-08-02T11:55:05.065" v="60"/>
          <ac:picMkLst>
            <pc:docMk/>
            <pc:sldMk cId="0" sldId="406"/>
            <ac:picMk id="70" creationId="{C988ECE6-22F2-FF97-019C-9657E59796FB}"/>
          </ac:picMkLst>
        </pc:picChg>
        <pc:picChg chg="mod">
          <ac:chgData name="Calvin Iost" userId="2e918ae95cf3805c" providerId="LiveId" clId="{CD586AE6-96DD-4C02-85B5-D87C613E1F8B}" dt="2022-08-02T11:55:05.065" v="60"/>
          <ac:picMkLst>
            <pc:docMk/>
            <pc:sldMk cId="0" sldId="406"/>
            <ac:picMk id="71" creationId="{52F8FF52-BCF3-4664-8659-5B3EAE313075}"/>
          </ac:picMkLst>
        </pc:picChg>
        <pc:picChg chg="mod">
          <ac:chgData name="Calvin Iost" userId="2e918ae95cf3805c" providerId="LiveId" clId="{CD586AE6-96DD-4C02-85B5-D87C613E1F8B}" dt="2022-08-02T11:55:05.065" v="60"/>
          <ac:picMkLst>
            <pc:docMk/>
            <pc:sldMk cId="0" sldId="406"/>
            <ac:picMk id="72" creationId="{1EADE8EE-CE9F-283F-27CD-318F3F238C2F}"/>
          </ac:picMkLst>
        </pc:picChg>
        <pc:picChg chg="mod">
          <ac:chgData name="Calvin Iost" userId="2e918ae95cf3805c" providerId="LiveId" clId="{CD586AE6-96DD-4C02-85B5-D87C613E1F8B}" dt="2022-08-02T11:55:05.065" v="60"/>
          <ac:picMkLst>
            <pc:docMk/>
            <pc:sldMk cId="0" sldId="406"/>
            <ac:picMk id="73" creationId="{CBA46C72-CE68-E6CB-5F06-C5FD856729E9}"/>
          </ac:picMkLst>
        </pc:picChg>
        <pc:picChg chg="mod">
          <ac:chgData name="Calvin Iost" userId="2e918ae95cf3805c" providerId="LiveId" clId="{CD586AE6-96DD-4C02-85B5-D87C613E1F8B}" dt="2022-08-02T11:55:05.065" v="60"/>
          <ac:picMkLst>
            <pc:docMk/>
            <pc:sldMk cId="0" sldId="406"/>
            <ac:picMk id="74" creationId="{DBF06E10-EA59-E3EB-ADC2-90489647298A}"/>
          </ac:picMkLst>
        </pc:picChg>
        <pc:picChg chg="mod">
          <ac:chgData name="Calvin Iost" userId="2e918ae95cf3805c" providerId="LiveId" clId="{CD586AE6-96DD-4C02-85B5-D87C613E1F8B}" dt="2022-08-02T11:55:05.065" v="60"/>
          <ac:picMkLst>
            <pc:docMk/>
            <pc:sldMk cId="0" sldId="406"/>
            <ac:picMk id="75" creationId="{6DEB5B21-2E4E-B514-1BFB-1B979DAC8D58}"/>
          </ac:picMkLst>
        </pc:picChg>
        <pc:picChg chg="mod">
          <ac:chgData name="Calvin Iost" userId="2e918ae95cf3805c" providerId="LiveId" clId="{CD586AE6-96DD-4C02-85B5-D87C613E1F8B}" dt="2022-08-02T11:55:05.065" v="60"/>
          <ac:picMkLst>
            <pc:docMk/>
            <pc:sldMk cId="0" sldId="406"/>
            <ac:picMk id="76" creationId="{75AD9AAB-3DFB-44DE-FF17-F423B3499BA5}"/>
          </ac:picMkLst>
        </pc:picChg>
        <pc:picChg chg="mod">
          <ac:chgData name="Calvin Iost" userId="2e918ae95cf3805c" providerId="LiveId" clId="{CD586AE6-96DD-4C02-85B5-D87C613E1F8B}" dt="2022-08-02T11:55:05.065" v="60"/>
          <ac:picMkLst>
            <pc:docMk/>
            <pc:sldMk cId="0" sldId="406"/>
            <ac:picMk id="77" creationId="{2C65DD32-5783-893B-ECAC-2C6A137B340D}"/>
          </ac:picMkLst>
        </pc:picChg>
        <pc:picChg chg="mod">
          <ac:chgData name="Calvin Iost" userId="2e918ae95cf3805c" providerId="LiveId" clId="{CD586AE6-96DD-4C02-85B5-D87C613E1F8B}" dt="2022-08-02T11:55:05.065" v="60"/>
          <ac:picMkLst>
            <pc:docMk/>
            <pc:sldMk cId="0" sldId="406"/>
            <ac:picMk id="78" creationId="{36796125-005C-BB96-8174-600C06B145E7}"/>
          </ac:picMkLst>
        </pc:picChg>
        <pc:picChg chg="mod">
          <ac:chgData name="Calvin Iost" userId="2e918ae95cf3805c" providerId="LiveId" clId="{CD586AE6-96DD-4C02-85B5-D87C613E1F8B}" dt="2022-08-02T11:55:05.065" v="60"/>
          <ac:picMkLst>
            <pc:docMk/>
            <pc:sldMk cId="0" sldId="406"/>
            <ac:picMk id="84" creationId="{91CAEE81-72A0-BB56-D0F2-25B4FC32F98B}"/>
          </ac:picMkLst>
        </pc:picChg>
        <pc:picChg chg="mod">
          <ac:chgData name="Calvin Iost" userId="2e918ae95cf3805c" providerId="LiveId" clId="{CD586AE6-96DD-4C02-85B5-D87C613E1F8B}" dt="2022-08-02T11:55:05.065" v="60"/>
          <ac:picMkLst>
            <pc:docMk/>
            <pc:sldMk cId="0" sldId="406"/>
            <ac:picMk id="85" creationId="{7E8FC287-D8D9-5334-ACA6-4DFD00A4CE30}"/>
          </ac:picMkLst>
        </pc:picChg>
        <pc:picChg chg="mod">
          <ac:chgData name="Calvin Iost" userId="2e918ae95cf3805c" providerId="LiveId" clId="{CD586AE6-96DD-4C02-85B5-D87C613E1F8B}" dt="2022-08-02T11:55:05.065" v="60"/>
          <ac:picMkLst>
            <pc:docMk/>
            <pc:sldMk cId="0" sldId="406"/>
            <ac:picMk id="91" creationId="{3CB2B898-28D7-C311-3E39-F59F7B3EBB9B}"/>
          </ac:picMkLst>
        </pc:picChg>
        <pc:picChg chg="mod">
          <ac:chgData name="Calvin Iost" userId="2e918ae95cf3805c" providerId="LiveId" clId="{CD586AE6-96DD-4C02-85B5-D87C613E1F8B}" dt="2022-08-02T11:55:05.065" v="60"/>
          <ac:picMkLst>
            <pc:docMk/>
            <pc:sldMk cId="0" sldId="406"/>
            <ac:picMk id="92" creationId="{0A030BCE-2A09-DC6A-09DA-8B27AF5F3228}"/>
          </ac:picMkLst>
        </pc:picChg>
        <pc:picChg chg="mod">
          <ac:chgData name="Calvin Iost" userId="2e918ae95cf3805c" providerId="LiveId" clId="{CD586AE6-96DD-4C02-85B5-D87C613E1F8B}" dt="2022-08-02T11:55:05.065" v="60"/>
          <ac:picMkLst>
            <pc:docMk/>
            <pc:sldMk cId="0" sldId="406"/>
            <ac:picMk id="99" creationId="{AFB31CB9-21A8-EE89-E2C9-B4D7E73CA355}"/>
          </ac:picMkLst>
        </pc:picChg>
        <pc:picChg chg="mod">
          <ac:chgData name="Calvin Iost" userId="2e918ae95cf3805c" providerId="LiveId" clId="{CD586AE6-96DD-4C02-85B5-D87C613E1F8B}" dt="2022-08-02T11:55:05.065" v="60"/>
          <ac:picMkLst>
            <pc:docMk/>
            <pc:sldMk cId="0" sldId="406"/>
            <ac:picMk id="106" creationId="{48E5E683-58BC-E170-FF03-099C8BA0E373}"/>
          </ac:picMkLst>
        </pc:picChg>
        <pc:picChg chg="mod">
          <ac:chgData name="Calvin Iost" userId="2e918ae95cf3805c" providerId="LiveId" clId="{CD586AE6-96DD-4C02-85B5-D87C613E1F8B}" dt="2022-08-02T11:55:05.065" v="60"/>
          <ac:picMkLst>
            <pc:docMk/>
            <pc:sldMk cId="0" sldId="406"/>
            <ac:picMk id="107" creationId="{AF810626-73C2-81A8-DF2A-939DB2AD7FC5}"/>
          </ac:picMkLst>
        </pc:picChg>
        <pc:picChg chg="mod">
          <ac:chgData name="Calvin Iost" userId="2e918ae95cf3805c" providerId="LiveId" clId="{CD586AE6-96DD-4C02-85B5-D87C613E1F8B}" dt="2022-08-02T11:55:05.065" v="60"/>
          <ac:picMkLst>
            <pc:docMk/>
            <pc:sldMk cId="0" sldId="406"/>
            <ac:picMk id="108" creationId="{B69A2F3F-48DC-6DA9-B8C2-24A8A7FDC590}"/>
          </ac:picMkLst>
        </pc:picChg>
        <pc:picChg chg="mod">
          <ac:chgData name="Calvin Iost" userId="2e918ae95cf3805c" providerId="LiveId" clId="{CD586AE6-96DD-4C02-85B5-D87C613E1F8B}" dt="2022-08-02T11:55:05.065" v="60"/>
          <ac:picMkLst>
            <pc:docMk/>
            <pc:sldMk cId="0" sldId="406"/>
            <ac:picMk id="109" creationId="{272BA9CC-5821-4D77-95D5-C99417F535BC}"/>
          </ac:picMkLst>
        </pc:picChg>
        <pc:picChg chg="mod">
          <ac:chgData name="Calvin Iost" userId="2e918ae95cf3805c" providerId="LiveId" clId="{CD586AE6-96DD-4C02-85B5-D87C613E1F8B}" dt="2022-08-02T11:55:05.065" v="60"/>
          <ac:picMkLst>
            <pc:docMk/>
            <pc:sldMk cId="0" sldId="406"/>
            <ac:picMk id="110" creationId="{017D9412-6116-343A-CC54-2D4B7E0FD895}"/>
          </ac:picMkLst>
        </pc:picChg>
        <pc:picChg chg="mod">
          <ac:chgData name="Calvin Iost" userId="2e918ae95cf3805c" providerId="LiveId" clId="{CD586AE6-96DD-4C02-85B5-D87C613E1F8B}" dt="2022-08-02T11:55:05.065" v="60"/>
          <ac:picMkLst>
            <pc:docMk/>
            <pc:sldMk cId="0" sldId="406"/>
            <ac:picMk id="111" creationId="{6F288EEA-0449-8139-D0F8-01884F9B402D}"/>
          </ac:picMkLst>
        </pc:picChg>
        <pc:picChg chg="mod">
          <ac:chgData name="Calvin Iost" userId="2e918ae95cf3805c" providerId="LiveId" clId="{CD586AE6-96DD-4C02-85B5-D87C613E1F8B}" dt="2022-08-02T11:55:05.065" v="60"/>
          <ac:picMkLst>
            <pc:docMk/>
            <pc:sldMk cId="0" sldId="406"/>
            <ac:picMk id="112" creationId="{E155E56D-7711-454F-2924-A2F91935EE11}"/>
          </ac:picMkLst>
        </pc:picChg>
        <pc:picChg chg="mod">
          <ac:chgData name="Calvin Iost" userId="2e918ae95cf3805c" providerId="LiveId" clId="{CD586AE6-96DD-4C02-85B5-D87C613E1F8B}" dt="2022-08-02T11:55:05.065" v="60"/>
          <ac:picMkLst>
            <pc:docMk/>
            <pc:sldMk cId="0" sldId="406"/>
            <ac:picMk id="113" creationId="{C44A8B59-C303-EA35-11C7-062D24FB7E53}"/>
          </ac:picMkLst>
        </pc:picChg>
        <pc:picChg chg="mod">
          <ac:chgData name="Calvin Iost" userId="2e918ae95cf3805c" providerId="LiveId" clId="{CD586AE6-96DD-4C02-85B5-D87C613E1F8B}" dt="2022-08-02T11:55:05.065" v="60"/>
          <ac:picMkLst>
            <pc:docMk/>
            <pc:sldMk cId="0" sldId="406"/>
            <ac:picMk id="114" creationId="{E1C35179-EA3E-03F0-21E2-DEA61D7A7801}"/>
          </ac:picMkLst>
        </pc:picChg>
        <pc:picChg chg="mod">
          <ac:chgData name="Calvin Iost" userId="2e918ae95cf3805c" providerId="LiveId" clId="{CD586AE6-96DD-4C02-85B5-D87C613E1F8B}" dt="2022-08-02T11:55:05.065" v="60"/>
          <ac:picMkLst>
            <pc:docMk/>
            <pc:sldMk cId="0" sldId="406"/>
            <ac:picMk id="117" creationId="{1B5A04F9-78F7-7767-4942-054485F86CF5}"/>
          </ac:picMkLst>
        </pc:picChg>
        <pc:picChg chg="mod">
          <ac:chgData name="Calvin Iost" userId="2e918ae95cf3805c" providerId="LiveId" clId="{CD586AE6-96DD-4C02-85B5-D87C613E1F8B}" dt="2022-08-02T11:55:05.065" v="60"/>
          <ac:picMkLst>
            <pc:docMk/>
            <pc:sldMk cId="0" sldId="406"/>
            <ac:picMk id="119" creationId="{3C27FD44-1971-6D64-D27E-052F29E59B75}"/>
          </ac:picMkLst>
        </pc:picChg>
        <pc:picChg chg="mod">
          <ac:chgData name="Calvin Iost" userId="2e918ae95cf3805c" providerId="LiveId" clId="{CD586AE6-96DD-4C02-85B5-D87C613E1F8B}" dt="2022-08-02T11:55:05.065" v="60"/>
          <ac:picMkLst>
            <pc:docMk/>
            <pc:sldMk cId="0" sldId="406"/>
            <ac:picMk id="120" creationId="{051CDC6C-ED9A-EC53-14F3-7FD6A3A32067}"/>
          </ac:picMkLst>
        </pc:picChg>
        <pc:picChg chg="mod">
          <ac:chgData name="Calvin Iost" userId="2e918ae95cf3805c" providerId="LiveId" clId="{CD586AE6-96DD-4C02-85B5-D87C613E1F8B}" dt="2022-08-02T11:55:05.065" v="60"/>
          <ac:picMkLst>
            <pc:docMk/>
            <pc:sldMk cId="0" sldId="406"/>
            <ac:picMk id="122" creationId="{C36E2B38-0DA1-E5B3-A1A5-257CEA87BE0B}"/>
          </ac:picMkLst>
        </pc:picChg>
        <pc:picChg chg="mod">
          <ac:chgData name="Calvin Iost" userId="2e918ae95cf3805c" providerId="LiveId" clId="{CD586AE6-96DD-4C02-85B5-D87C613E1F8B}" dt="2022-08-02T11:55:05.065" v="60"/>
          <ac:picMkLst>
            <pc:docMk/>
            <pc:sldMk cId="0" sldId="406"/>
            <ac:picMk id="123" creationId="{D549FE39-5739-27D1-77C8-70B9156A3F8A}"/>
          </ac:picMkLst>
        </pc:picChg>
        <pc:picChg chg="mod">
          <ac:chgData name="Calvin Iost" userId="2e918ae95cf3805c" providerId="LiveId" clId="{CD586AE6-96DD-4C02-85B5-D87C613E1F8B}" dt="2022-08-02T11:55:05.065" v="60"/>
          <ac:picMkLst>
            <pc:docMk/>
            <pc:sldMk cId="0" sldId="406"/>
            <ac:picMk id="125" creationId="{F61ED0EE-A90A-BE8F-8E7F-2EA56DF6D39A}"/>
          </ac:picMkLst>
        </pc:picChg>
        <pc:picChg chg="mod">
          <ac:chgData name="Calvin Iost" userId="2e918ae95cf3805c" providerId="LiveId" clId="{CD586AE6-96DD-4C02-85B5-D87C613E1F8B}" dt="2022-08-02T11:55:05.065" v="60"/>
          <ac:picMkLst>
            <pc:docMk/>
            <pc:sldMk cId="0" sldId="406"/>
            <ac:picMk id="126" creationId="{EB6D02CC-453B-F79D-86FE-1E212E29DE6F}"/>
          </ac:picMkLst>
        </pc:picChg>
        <pc:picChg chg="mod">
          <ac:chgData name="Calvin Iost" userId="2e918ae95cf3805c" providerId="LiveId" clId="{CD586AE6-96DD-4C02-85B5-D87C613E1F8B}" dt="2022-08-02T11:55:05.065" v="60"/>
          <ac:picMkLst>
            <pc:docMk/>
            <pc:sldMk cId="0" sldId="406"/>
            <ac:picMk id="127" creationId="{354B41D5-DB71-7DDD-5104-5707BF5D8DA9}"/>
          </ac:picMkLst>
        </pc:picChg>
        <pc:picChg chg="mod">
          <ac:chgData name="Calvin Iost" userId="2e918ae95cf3805c" providerId="LiveId" clId="{CD586AE6-96DD-4C02-85B5-D87C613E1F8B}" dt="2022-08-02T11:55:05.065" v="60"/>
          <ac:picMkLst>
            <pc:docMk/>
            <pc:sldMk cId="0" sldId="406"/>
            <ac:picMk id="128" creationId="{22A350A5-CF07-4D7C-8C53-4DBA48B4816C}"/>
          </ac:picMkLst>
        </pc:picChg>
        <pc:picChg chg="mod">
          <ac:chgData name="Calvin Iost" userId="2e918ae95cf3805c" providerId="LiveId" clId="{CD586AE6-96DD-4C02-85B5-D87C613E1F8B}" dt="2022-08-02T11:55:05.065" v="60"/>
          <ac:picMkLst>
            <pc:docMk/>
            <pc:sldMk cId="0" sldId="406"/>
            <ac:picMk id="129" creationId="{7FD9F026-3F5B-82E0-0E5D-13BD3999DACE}"/>
          </ac:picMkLst>
        </pc:picChg>
        <pc:picChg chg="mod">
          <ac:chgData name="Calvin Iost" userId="2e918ae95cf3805c" providerId="LiveId" clId="{CD586AE6-96DD-4C02-85B5-D87C613E1F8B}" dt="2022-08-02T11:55:05.065" v="60"/>
          <ac:picMkLst>
            <pc:docMk/>
            <pc:sldMk cId="0" sldId="406"/>
            <ac:picMk id="130" creationId="{FC3ED3B8-CEAF-820C-DC2B-19DBD69AB92D}"/>
          </ac:picMkLst>
        </pc:picChg>
        <pc:picChg chg="mod">
          <ac:chgData name="Calvin Iost" userId="2e918ae95cf3805c" providerId="LiveId" clId="{CD586AE6-96DD-4C02-85B5-D87C613E1F8B}" dt="2022-08-02T11:55:05.065" v="60"/>
          <ac:picMkLst>
            <pc:docMk/>
            <pc:sldMk cId="0" sldId="406"/>
            <ac:picMk id="131" creationId="{28FF1E32-8EF7-DA0B-0AC3-03EBBB8CC3D8}"/>
          </ac:picMkLst>
        </pc:picChg>
        <pc:picChg chg="mod">
          <ac:chgData name="Calvin Iost" userId="2e918ae95cf3805c" providerId="LiveId" clId="{CD586AE6-96DD-4C02-85B5-D87C613E1F8B}" dt="2022-08-02T11:55:05.065" v="60"/>
          <ac:picMkLst>
            <pc:docMk/>
            <pc:sldMk cId="0" sldId="406"/>
            <ac:picMk id="132" creationId="{9BE98098-7793-E76D-0BFC-388FBC40B57B}"/>
          </ac:picMkLst>
        </pc:picChg>
        <pc:picChg chg="mod">
          <ac:chgData name="Calvin Iost" userId="2e918ae95cf3805c" providerId="LiveId" clId="{CD586AE6-96DD-4C02-85B5-D87C613E1F8B}" dt="2022-08-02T11:55:05.065" v="60"/>
          <ac:picMkLst>
            <pc:docMk/>
            <pc:sldMk cId="0" sldId="406"/>
            <ac:picMk id="133" creationId="{B923701B-A13C-3EB7-2950-FE855BA45900}"/>
          </ac:picMkLst>
        </pc:picChg>
        <pc:picChg chg="mod">
          <ac:chgData name="Calvin Iost" userId="2e918ae95cf3805c" providerId="LiveId" clId="{CD586AE6-96DD-4C02-85B5-D87C613E1F8B}" dt="2022-08-02T11:55:05.065" v="60"/>
          <ac:picMkLst>
            <pc:docMk/>
            <pc:sldMk cId="0" sldId="406"/>
            <ac:picMk id="134" creationId="{56500E59-F474-DA74-4675-9CBBB6532AD3}"/>
          </ac:picMkLst>
        </pc:picChg>
        <pc:picChg chg="mod">
          <ac:chgData name="Calvin Iost" userId="2e918ae95cf3805c" providerId="LiveId" clId="{CD586AE6-96DD-4C02-85B5-D87C613E1F8B}" dt="2022-08-02T11:55:05.065" v="60"/>
          <ac:picMkLst>
            <pc:docMk/>
            <pc:sldMk cId="0" sldId="406"/>
            <ac:picMk id="135" creationId="{81BEBF41-F1E2-B4CA-B0C7-80C37633BED6}"/>
          </ac:picMkLst>
        </pc:picChg>
        <pc:picChg chg="mod">
          <ac:chgData name="Calvin Iost" userId="2e918ae95cf3805c" providerId="LiveId" clId="{CD586AE6-96DD-4C02-85B5-D87C613E1F8B}" dt="2022-08-02T11:55:05.065" v="60"/>
          <ac:picMkLst>
            <pc:docMk/>
            <pc:sldMk cId="0" sldId="406"/>
            <ac:picMk id="138" creationId="{7BDDDBDC-3335-84BC-4F94-ABC98CAC2A58}"/>
          </ac:picMkLst>
        </pc:picChg>
        <pc:picChg chg="mod">
          <ac:chgData name="Calvin Iost" userId="2e918ae95cf3805c" providerId="LiveId" clId="{CD586AE6-96DD-4C02-85B5-D87C613E1F8B}" dt="2022-08-02T11:55:05.065" v="60"/>
          <ac:picMkLst>
            <pc:docMk/>
            <pc:sldMk cId="0" sldId="406"/>
            <ac:picMk id="139" creationId="{94BEC88A-85D7-BB64-BE6C-01314BBD0712}"/>
          </ac:picMkLst>
        </pc:picChg>
        <pc:picChg chg="mod">
          <ac:chgData name="Calvin Iost" userId="2e918ae95cf3805c" providerId="LiveId" clId="{CD586AE6-96DD-4C02-85B5-D87C613E1F8B}" dt="2022-08-02T11:55:05.065" v="60"/>
          <ac:picMkLst>
            <pc:docMk/>
            <pc:sldMk cId="0" sldId="406"/>
            <ac:picMk id="141" creationId="{C482D150-9918-89A5-4315-82C0DDB78865}"/>
          </ac:picMkLst>
        </pc:picChg>
        <pc:picChg chg="mod">
          <ac:chgData name="Calvin Iost" userId="2e918ae95cf3805c" providerId="LiveId" clId="{CD586AE6-96DD-4C02-85B5-D87C613E1F8B}" dt="2022-08-02T11:55:05.065" v="60"/>
          <ac:picMkLst>
            <pc:docMk/>
            <pc:sldMk cId="0" sldId="406"/>
            <ac:picMk id="142" creationId="{2200D8A6-9197-309E-18A8-4CDB9722614F}"/>
          </ac:picMkLst>
        </pc:picChg>
        <pc:picChg chg="mod">
          <ac:chgData name="Calvin Iost" userId="2e918ae95cf3805c" providerId="LiveId" clId="{CD586AE6-96DD-4C02-85B5-D87C613E1F8B}" dt="2022-08-02T11:55:05.065" v="60"/>
          <ac:picMkLst>
            <pc:docMk/>
            <pc:sldMk cId="0" sldId="406"/>
            <ac:picMk id="143" creationId="{A49ECDD0-B425-9A3D-551D-9F275B9D5ECC}"/>
          </ac:picMkLst>
        </pc:picChg>
        <pc:picChg chg="mod">
          <ac:chgData name="Calvin Iost" userId="2e918ae95cf3805c" providerId="LiveId" clId="{CD586AE6-96DD-4C02-85B5-D87C613E1F8B}" dt="2022-08-02T11:55:05.065" v="60"/>
          <ac:picMkLst>
            <pc:docMk/>
            <pc:sldMk cId="0" sldId="406"/>
            <ac:picMk id="144" creationId="{E69A0184-383A-BAB2-EC83-B61F57A75DB0}"/>
          </ac:picMkLst>
        </pc:picChg>
        <pc:picChg chg="mod">
          <ac:chgData name="Calvin Iost" userId="2e918ae95cf3805c" providerId="LiveId" clId="{CD586AE6-96DD-4C02-85B5-D87C613E1F8B}" dt="2022-08-02T11:55:05.065" v="60"/>
          <ac:picMkLst>
            <pc:docMk/>
            <pc:sldMk cId="0" sldId="406"/>
            <ac:picMk id="145" creationId="{DBBB7EC9-AA48-F747-DF77-64EF19FC8EFA}"/>
          </ac:picMkLst>
        </pc:picChg>
        <pc:picChg chg="mod">
          <ac:chgData name="Calvin Iost" userId="2e918ae95cf3805c" providerId="LiveId" clId="{CD586AE6-96DD-4C02-85B5-D87C613E1F8B}" dt="2022-08-02T11:55:05.065" v="60"/>
          <ac:picMkLst>
            <pc:docMk/>
            <pc:sldMk cId="0" sldId="406"/>
            <ac:picMk id="146" creationId="{26E383B4-D330-A3C3-97D5-A57BC67A95CD}"/>
          </ac:picMkLst>
        </pc:picChg>
        <pc:picChg chg="mod">
          <ac:chgData name="Calvin Iost" userId="2e918ae95cf3805c" providerId="LiveId" clId="{CD586AE6-96DD-4C02-85B5-D87C613E1F8B}" dt="2022-08-02T11:55:05.065" v="60"/>
          <ac:picMkLst>
            <pc:docMk/>
            <pc:sldMk cId="0" sldId="406"/>
            <ac:picMk id="147" creationId="{842D8C51-1D22-E042-521B-815288A0CDD0}"/>
          </ac:picMkLst>
        </pc:picChg>
        <pc:picChg chg="mod">
          <ac:chgData name="Calvin Iost" userId="2e918ae95cf3805c" providerId="LiveId" clId="{CD586AE6-96DD-4C02-85B5-D87C613E1F8B}" dt="2022-08-02T11:55:05.065" v="60"/>
          <ac:picMkLst>
            <pc:docMk/>
            <pc:sldMk cId="0" sldId="406"/>
            <ac:picMk id="148" creationId="{4692A17F-9809-9EA7-326E-15920D14CF9E}"/>
          </ac:picMkLst>
        </pc:picChg>
        <pc:picChg chg="mod">
          <ac:chgData name="Calvin Iost" userId="2e918ae95cf3805c" providerId="LiveId" clId="{CD586AE6-96DD-4C02-85B5-D87C613E1F8B}" dt="2022-08-02T11:55:05.065" v="60"/>
          <ac:picMkLst>
            <pc:docMk/>
            <pc:sldMk cId="0" sldId="406"/>
            <ac:picMk id="149" creationId="{940788E9-CC5C-EFDB-51E8-E1DB1654571C}"/>
          </ac:picMkLst>
        </pc:picChg>
        <pc:picChg chg="mod">
          <ac:chgData name="Calvin Iost" userId="2e918ae95cf3805c" providerId="LiveId" clId="{CD586AE6-96DD-4C02-85B5-D87C613E1F8B}" dt="2022-08-02T11:55:05.065" v="60"/>
          <ac:picMkLst>
            <pc:docMk/>
            <pc:sldMk cId="0" sldId="406"/>
            <ac:picMk id="150" creationId="{740CC543-B6CB-20AA-7660-3164579F321C}"/>
          </ac:picMkLst>
        </pc:picChg>
        <pc:picChg chg="mod">
          <ac:chgData name="Calvin Iost" userId="2e918ae95cf3805c" providerId="LiveId" clId="{CD586AE6-96DD-4C02-85B5-D87C613E1F8B}" dt="2022-08-02T11:55:05.065" v="60"/>
          <ac:picMkLst>
            <pc:docMk/>
            <pc:sldMk cId="0" sldId="406"/>
            <ac:picMk id="151" creationId="{4C13F3B5-3A21-2C02-0547-CDC7DB726C7D}"/>
          </ac:picMkLst>
        </pc:picChg>
        <pc:picChg chg="mod">
          <ac:chgData name="Calvin Iost" userId="2e918ae95cf3805c" providerId="LiveId" clId="{CD586AE6-96DD-4C02-85B5-D87C613E1F8B}" dt="2022-08-02T11:55:05.065" v="60"/>
          <ac:picMkLst>
            <pc:docMk/>
            <pc:sldMk cId="0" sldId="406"/>
            <ac:picMk id="153" creationId="{8882F814-8AE0-D331-BAB3-AE780A4EFF48}"/>
          </ac:picMkLst>
        </pc:picChg>
        <pc:picChg chg="mod">
          <ac:chgData name="Calvin Iost" userId="2e918ae95cf3805c" providerId="LiveId" clId="{CD586AE6-96DD-4C02-85B5-D87C613E1F8B}" dt="2022-08-02T11:55:05.065" v="60"/>
          <ac:picMkLst>
            <pc:docMk/>
            <pc:sldMk cId="0" sldId="406"/>
            <ac:picMk id="155" creationId="{F3994649-E6CF-6FD9-5373-606A934AFCB1}"/>
          </ac:picMkLst>
        </pc:picChg>
        <pc:picChg chg="mod">
          <ac:chgData name="Calvin Iost" userId="2e918ae95cf3805c" providerId="LiveId" clId="{CD586AE6-96DD-4C02-85B5-D87C613E1F8B}" dt="2022-08-02T11:55:05.065" v="60"/>
          <ac:picMkLst>
            <pc:docMk/>
            <pc:sldMk cId="0" sldId="406"/>
            <ac:picMk id="157" creationId="{CC1F44D5-2764-488D-2EBD-D906FD19E0DE}"/>
          </ac:picMkLst>
        </pc:picChg>
        <pc:picChg chg="mod">
          <ac:chgData name="Calvin Iost" userId="2e918ae95cf3805c" providerId="LiveId" clId="{CD586AE6-96DD-4C02-85B5-D87C613E1F8B}" dt="2022-08-02T11:55:05.065" v="60"/>
          <ac:picMkLst>
            <pc:docMk/>
            <pc:sldMk cId="0" sldId="406"/>
            <ac:picMk id="158" creationId="{E47C3EF6-F18E-D3E9-2D5F-D11CC3E124C1}"/>
          </ac:picMkLst>
        </pc:picChg>
        <pc:picChg chg="mod">
          <ac:chgData name="Calvin Iost" userId="2e918ae95cf3805c" providerId="LiveId" clId="{CD586AE6-96DD-4C02-85B5-D87C613E1F8B}" dt="2022-08-02T11:55:05.065" v="60"/>
          <ac:picMkLst>
            <pc:docMk/>
            <pc:sldMk cId="0" sldId="406"/>
            <ac:picMk id="159" creationId="{AB1235EB-6638-F3A4-33A3-23A660178DEF}"/>
          </ac:picMkLst>
        </pc:picChg>
        <pc:picChg chg="mod">
          <ac:chgData name="Calvin Iost" userId="2e918ae95cf3805c" providerId="LiveId" clId="{CD586AE6-96DD-4C02-85B5-D87C613E1F8B}" dt="2022-08-02T11:55:05.065" v="60"/>
          <ac:picMkLst>
            <pc:docMk/>
            <pc:sldMk cId="0" sldId="406"/>
            <ac:picMk id="161" creationId="{0F9828B1-56BE-4FBA-81CC-BC7003A85A04}"/>
          </ac:picMkLst>
        </pc:picChg>
        <pc:picChg chg="mod">
          <ac:chgData name="Calvin Iost" userId="2e918ae95cf3805c" providerId="LiveId" clId="{CD586AE6-96DD-4C02-85B5-D87C613E1F8B}" dt="2022-08-02T11:55:05.065" v="60"/>
          <ac:picMkLst>
            <pc:docMk/>
            <pc:sldMk cId="0" sldId="406"/>
            <ac:picMk id="162" creationId="{4638133F-EFE3-54EB-5900-6A3EDF7E11CB}"/>
          </ac:picMkLst>
        </pc:picChg>
        <pc:picChg chg="mod">
          <ac:chgData name="Calvin Iost" userId="2e918ae95cf3805c" providerId="LiveId" clId="{CD586AE6-96DD-4C02-85B5-D87C613E1F8B}" dt="2022-08-02T11:55:05.065" v="60"/>
          <ac:picMkLst>
            <pc:docMk/>
            <pc:sldMk cId="0" sldId="406"/>
            <ac:picMk id="172" creationId="{1AF3BD66-1874-CEE1-E312-37B8CEF44228}"/>
          </ac:picMkLst>
        </pc:picChg>
        <pc:picChg chg="mod">
          <ac:chgData name="Calvin Iost" userId="2e918ae95cf3805c" providerId="LiveId" clId="{CD586AE6-96DD-4C02-85B5-D87C613E1F8B}" dt="2022-08-02T11:55:05.065" v="60"/>
          <ac:picMkLst>
            <pc:docMk/>
            <pc:sldMk cId="0" sldId="406"/>
            <ac:picMk id="174" creationId="{0DA7A9EB-6953-59D6-F113-0931329236D7}"/>
          </ac:picMkLst>
        </pc:picChg>
        <pc:picChg chg="mod">
          <ac:chgData name="Calvin Iost" userId="2e918ae95cf3805c" providerId="LiveId" clId="{CD586AE6-96DD-4C02-85B5-D87C613E1F8B}" dt="2022-08-02T11:55:05.065" v="60"/>
          <ac:picMkLst>
            <pc:docMk/>
            <pc:sldMk cId="0" sldId="406"/>
            <ac:picMk id="175" creationId="{A31CC390-43E7-6DC1-05C4-043192F9520E}"/>
          </ac:picMkLst>
        </pc:picChg>
        <pc:picChg chg="add mod">
          <ac:chgData name="Calvin Iost" userId="2e918ae95cf3805c" providerId="LiveId" clId="{CD586AE6-96DD-4C02-85B5-D87C613E1F8B}" dt="2022-08-02T11:55:05.065" v="60"/>
          <ac:picMkLst>
            <pc:docMk/>
            <pc:sldMk cId="0" sldId="406"/>
            <ac:picMk id="190" creationId="{94CDF61A-3BEB-6429-4139-C289C711367A}"/>
          </ac:picMkLst>
        </pc:picChg>
        <pc:picChg chg="add mod">
          <ac:chgData name="Calvin Iost" userId="2e918ae95cf3805c" providerId="LiveId" clId="{CD586AE6-96DD-4C02-85B5-D87C613E1F8B}" dt="2022-08-02T11:55:05.065" v="60"/>
          <ac:picMkLst>
            <pc:docMk/>
            <pc:sldMk cId="0" sldId="406"/>
            <ac:picMk id="192" creationId="{3024D63B-7EB4-BC4E-1CC0-D8250AF90CAD}"/>
          </ac:picMkLst>
        </pc:picChg>
        <pc:cxnChg chg="mod">
          <ac:chgData name="Calvin Iost" userId="2e918ae95cf3805c" providerId="LiveId" clId="{CD586AE6-96DD-4C02-85B5-D87C613E1F8B}" dt="2022-08-02T12:17:28" v="151" actId="478"/>
          <ac:cxnSpMkLst>
            <pc:docMk/>
            <pc:sldMk cId="0" sldId="406"/>
            <ac:cxnSpMk id="168" creationId="{184CCF64-8018-76B2-B906-4AE017119BA4}"/>
          </ac:cxnSpMkLst>
        </pc:cxnChg>
      </pc:sldChg>
      <pc:sldChg chg="del">
        <pc:chgData name="Calvin Iost" userId="2e918ae95cf3805c" providerId="LiveId" clId="{CD586AE6-96DD-4C02-85B5-D87C613E1F8B}" dt="2022-08-02T11:55:32.590" v="65" actId="47"/>
        <pc:sldMkLst>
          <pc:docMk/>
          <pc:sldMk cId="0" sldId="407"/>
        </pc:sldMkLst>
      </pc:sldChg>
      <pc:sldChg chg="del">
        <pc:chgData name="Calvin Iost" userId="2e918ae95cf3805c" providerId="LiveId" clId="{CD586AE6-96DD-4C02-85B5-D87C613E1F8B}" dt="2022-08-02T11:55:32.590" v="65" actId="47"/>
        <pc:sldMkLst>
          <pc:docMk/>
          <pc:sldMk cId="0" sldId="408"/>
        </pc:sldMkLst>
      </pc:sldChg>
      <pc:sldChg chg="del">
        <pc:chgData name="Calvin Iost" userId="2e918ae95cf3805c" providerId="LiveId" clId="{CD586AE6-96DD-4C02-85B5-D87C613E1F8B}" dt="2022-08-02T11:55:32.590" v="65" actId="47"/>
        <pc:sldMkLst>
          <pc:docMk/>
          <pc:sldMk cId="3429860625" sldId="409"/>
        </pc:sldMkLst>
      </pc:sldChg>
      <pc:sldChg chg="del">
        <pc:chgData name="Calvin Iost" userId="2e918ae95cf3805c" providerId="LiveId" clId="{CD586AE6-96DD-4C02-85B5-D87C613E1F8B}" dt="2022-08-02T11:55:32.590" v="65" actId="47"/>
        <pc:sldMkLst>
          <pc:docMk/>
          <pc:sldMk cId="1401725880" sldId="410"/>
        </pc:sldMkLst>
      </pc:sldChg>
      <pc:sldChg chg="del">
        <pc:chgData name="Calvin Iost" userId="2e918ae95cf3805c" providerId="LiveId" clId="{CD586AE6-96DD-4C02-85B5-D87C613E1F8B}" dt="2022-08-02T11:55:32.590" v="65" actId="47"/>
        <pc:sldMkLst>
          <pc:docMk/>
          <pc:sldMk cId="2498684880" sldId="411"/>
        </pc:sldMkLst>
      </pc:sldChg>
      <pc:sldChg chg="del">
        <pc:chgData name="Calvin Iost" userId="2e918ae95cf3805c" providerId="LiveId" clId="{CD586AE6-96DD-4C02-85B5-D87C613E1F8B}" dt="2022-08-02T11:55:32.590" v="65" actId="47"/>
        <pc:sldMkLst>
          <pc:docMk/>
          <pc:sldMk cId="514899959" sldId="412"/>
        </pc:sldMkLst>
      </pc:sldChg>
      <pc:sldChg chg="del">
        <pc:chgData name="Calvin Iost" userId="2e918ae95cf3805c" providerId="LiveId" clId="{CD586AE6-96DD-4C02-85B5-D87C613E1F8B}" dt="2022-08-02T11:55:32.590" v="65" actId="47"/>
        <pc:sldMkLst>
          <pc:docMk/>
          <pc:sldMk cId="143153651" sldId="413"/>
        </pc:sldMkLst>
      </pc:sldChg>
      <pc:sldChg chg="del">
        <pc:chgData name="Calvin Iost" userId="2e918ae95cf3805c" providerId="LiveId" clId="{CD586AE6-96DD-4C02-85B5-D87C613E1F8B}" dt="2022-08-02T11:55:32.590" v="65" actId="47"/>
        <pc:sldMkLst>
          <pc:docMk/>
          <pc:sldMk cId="1979388348" sldId="414"/>
        </pc:sldMkLst>
      </pc:sldChg>
      <pc:sldChg chg="del">
        <pc:chgData name="Calvin Iost" userId="2e918ae95cf3805c" providerId="LiveId" clId="{CD586AE6-96DD-4C02-85B5-D87C613E1F8B}" dt="2022-08-02T11:55:32.590" v="65" actId="47"/>
        <pc:sldMkLst>
          <pc:docMk/>
          <pc:sldMk cId="1610062372" sldId="416"/>
        </pc:sldMkLst>
      </pc:sldChg>
      <pc:sldChg chg="del">
        <pc:chgData name="Calvin Iost" userId="2e918ae95cf3805c" providerId="LiveId" clId="{CD586AE6-96DD-4C02-85B5-D87C613E1F8B}" dt="2022-08-02T11:55:32.590" v="65" actId="47"/>
        <pc:sldMkLst>
          <pc:docMk/>
          <pc:sldMk cId="3792039386" sldId="417"/>
        </pc:sldMkLst>
      </pc:sldChg>
      <pc:sldChg chg="del">
        <pc:chgData name="Calvin Iost" userId="2e918ae95cf3805c" providerId="LiveId" clId="{CD586AE6-96DD-4C02-85B5-D87C613E1F8B}" dt="2022-08-02T11:55:32.590" v="65" actId="47"/>
        <pc:sldMkLst>
          <pc:docMk/>
          <pc:sldMk cId="1029013357" sldId="418"/>
        </pc:sldMkLst>
      </pc:sldChg>
      <pc:sldChg chg="del">
        <pc:chgData name="Calvin Iost" userId="2e918ae95cf3805c" providerId="LiveId" clId="{CD586AE6-96DD-4C02-85B5-D87C613E1F8B}" dt="2022-08-02T11:55:32.590" v="65" actId="47"/>
        <pc:sldMkLst>
          <pc:docMk/>
          <pc:sldMk cId="86916359" sldId="419"/>
        </pc:sldMkLst>
      </pc:sldChg>
      <pc:sldChg chg="del">
        <pc:chgData name="Calvin Iost" userId="2e918ae95cf3805c" providerId="LiveId" clId="{CD586AE6-96DD-4C02-85B5-D87C613E1F8B}" dt="2022-08-02T11:55:32.590" v="65" actId="47"/>
        <pc:sldMkLst>
          <pc:docMk/>
          <pc:sldMk cId="80581637" sldId="420"/>
        </pc:sldMkLst>
      </pc:sldChg>
      <pc:sldChg chg="del">
        <pc:chgData name="Calvin Iost" userId="2e918ae95cf3805c" providerId="LiveId" clId="{CD586AE6-96DD-4C02-85B5-D87C613E1F8B}" dt="2022-08-02T11:55:32.590" v="65" actId="47"/>
        <pc:sldMkLst>
          <pc:docMk/>
          <pc:sldMk cId="434846144" sldId="421"/>
        </pc:sldMkLst>
      </pc:sldChg>
      <pc:sldChg chg="del">
        <pc:chgData name="Calvin Iost" userId="2e918ae95cf3805c" providerId="LiveId" clId="{CD586AE6-96DD-4C02-85B5-D87C613E1F8B}" dt="2022-08-02T11:55:32.590" v="65" actId="47"/>
        <pc:sldMkLst>
          <pc:docMk/>
          <pc:sldMk cId="3004179611" sldId="422"/>
        </pc:sldMkLst>
      </pc:sldChg>
      <pc:sldChg chg="del">
        <pc:chgData name="Calvin Iost" userId="2e918ae95cf3805c" providerId="LiveId" clId="{CD586AE6-96DD-4C02-85B5-D87C613E1F8B}" dt="2022-08-02T11:55:32.590" v="65" actId="47"/>
        <pc:sldMkLst>
          <pc:docMk/>
          <pc:sldMk cId="636261618" sldId="423"/>
        </pc:sldMkLst>
      </pc:sldChg>
      <pc:sldChg chg="del">
        <pc:chgData name="Calvin Iost" userId="2e918ae95cf3805c" providerId="LiveId" clId="{CD586AE6-96DD-4C02-85B5-D87C613E1F8B}" dt="2022-08-02T11:55:32.590" v="65" actId="47"/>
        <pc:sldMkLst>
          <pc:docMk/>
          <pc:sldMk cId="76226842" sldId="424"/>
        </pc:sldMkLst>
      </pc:sldChg>
      <pc:sldChg chg="del">
        <pc:chgData name="Calvin Iost" userId="2e918ae95cf3805c" providerId="LiveId" clId="{CD586AE6-96DD-4C02-85B5-D87C613E1F8B}" dt="2022-08-02T11:55:32.590" v="65" actId="47"/>
        <pc:sldMkLst>
          <pc:docMk/>
          <pc:sldMk cId="4013672147" sldId="425"/>
        </pc:sldMkLst>
      </pc:sldChg>
      <pc:sldChg chg="del">
        <pc:chgData name="Calvin Iost" userId="2e918ae95cf3805c" providerId="LiveId" clId="{CD586AE6-96DD-4C02-85B5-D87C613E1F8B}" dt="2022-08-02T11:55:32.590" v="65" actId="47"/>
        <pc:sldMkLst>
          <pc:docMk/>
          <pc:sldMk cId="1236636878" sldId="426"/>
        </pc:sldMkLst>
      </pc:sldChg>
      <pc:sldChg chg="del">
        <pc:chgData name="Calvin Iost" userId="2e918ae95cf3805c" providerId="LiveId" clId="{CD586AE6-96DD-4C02-85B5-D87C613E1F8B}" dt="2022-08-02T11:55:32.590" v="65" actId="47"/>
        <pc:sldMkLst>
          <pc:docMk/>
          <pc:sldMk cId="2630394513" sldId="427"/>
        </pc:sldMkLst>
      </pc:sldChg>
      <pc:sldChg chg="del">
        <pc:chgData name="Calvin Iost" userId="2e918ae95cf3805c" providerId="LiveId" clId="{CD586AE6-96DD-4C02-85B5-D87C613E1F8B}" dt="2022-08-02T11:55:32.590" v="65" actId="47"/>
        <pc:sldMkLst>
          <pc:docMk/>
          <pc:sldMk cId="3259890002" sldId="428"/>
        </pc:sldMkLst>
      </pc:sldChg>
      <pc:sldChg chg="del">
        <pc:chgData name="Calvin Iost" userId="2e918ae95cf3805c" providerId="LiveId" clId="{CD586AE6-96DD-4C02-85B5-D87C613E1F8B}" dt="2022-08-02T11:55:32.590" v="65" actId="47"/>
        <pc:sldMkLst>
          <pc:docMk/>
          <pc:sldMk cId="1711265309" sldId="429"/>
        </pc:sldMkLst>
      </pc:sldChg>
      <pc:sldChg chg="del">
        <pc:chgData name="Calvin Iost" userId="2e918ae95cf3805c" providerId="LiveId" clId="{CD586AE6-96DD-4C02-85B5-D87C613E1F8B}" dt="2022-08-02T11:55:32.590" v="65" actId="47"/>
        <pc:sldMkLst>
          <pc:docMk/>
          <pc:sldMk cId="854943579" sldId="430"/>
        </pc:sldMkLst>
      </pc:sldChg>
      <pc:sldChg chg="del">
        <pc:chgData name="Calvin Iost" userId="2e918ae95cf3805c" providerId="LiveId" clId="{CD586AE6-96DD-4C02-85B5-D87C613E1F8B}" dt="2022-08-02T11:55:32.590" v="65" actId="47"/>
        <pc:sldMkLst>
          <pc:docMk/>
          <pc:sldMk cId="1292417696" sldId="431"/>
        </pc:sldMkLst>
      </pc:sldChg>
      <pc:sldChg chg="modSp mod">
        <pc:chgData name="Calvin Iost" userId="2e918ae95cf3805c" providerId="LiveId" clId="{CD586AE6-96DD-4C02-85B5-D87C613E1F8B}" dt="2022-08-02T11:53:39.744" v="40" actId="404"/>
        <pc:sldMkLst>
          <pc:docMk/>
          <pc:sldMk cId="0" sldId="432"/>
        </pc:sldMkLst>
        <pc:spChg chg="mod">
          <ac:chgData name="Calvin Iost" userId="2e918ae95cf3805c" providerId="LiveId" clId="{CD586AE6-96DD-4C02-85B5-D87C613E1F8B}" dt="2022-08-02T11:53:39.744" v="40" actId="404"/>
          <ac:spMkLst>
            <pc:docMk/>
            <pc:sldMk cId="0" sldId="432"/>
            <ac:spMk id="141" creationId="{00000000-0000-0000-0000-000000000000}"/>
          </ac:spMkLst>
        </pc:spChg>
      </pc:sldChg>
      <pc:sldChg chg="del">
        <pc:chgData name="Calvin Iost" userId="2e918ae95cf3805c" providerId="LiveId" clId="{CD586AE6-96DD-4C02-85B5-D87C613E1F8B}" dt="2022-08-02T11:55:32.590" v="65" actId="47"/>
        <pc:sldMkLst>
          <pc:docMk/>
          <pc:sldMk cId="34707275" sldId="433"/>
        </pc:sldMkLst>
      </pc:sldChg>
      <pc:sldChg chg="modSp add mod">
        <pc:chgData name="Calvin Iost" userId="2e918ae95cf3805c" providerId="LiveId" clId="{CD586AE6-96DD-4C02-85B5-D87C613E1F8B}" dt="2022-08-02T11:55:56.071" v="68" actId="1076"/>
        <pc:sldMkLst>
          <pc:docMk/>
          <pc:sldMk cId="3479189960" sldId="433"/>
        </pc:sldMkLst>
        <pc:spChg chg="mod">
          <ac:chgData name="Calvin Iost" userId="2e918ae95cf3805c" providerId="LiveId" clId="{CD586AE6-96DD-4C02-85B5-D87C613E1F8B}" dt="2022-08-02T11:55:56.071" v="68" actId="1076"/>
          <ac:spMkLst>
            <pc:docMk/>
            <pc:sldMk cId="3479189960" sldId="433"/>
            <ac:spMk id="15" creationId="{884EF681-EE17-45A7-B297-BD0A83007AA9}"/>
          </ac:spMkLst>
        </pc:spChg>
      </pc:sldChg>
      <pc:sldChg chg="addSp delSp modSp add mod delAnim modAnim">
        <pc:chgData name="Calvin Iost" userId="2e918ae95cf3805c" providerId="LiveId" clId="{CD586AE6-96DD-4C02-85B5-D87C613E1F8B}" dt="2022-08-02T14:32:49.581" v="1078"/>
        <pc:sldMkLst>
          <pc:docMk/>
          <pc:sldMk cId="1157252128" sldId="434"/>
        </pc:sldMkLst>
        <pc:spChg chg="mod">
          <ac:chgData name="Calvin Iost" userId="2e918ae95cf3805c" providerId="LiveId" clId="{CD586AE6-96DD-4C02-85B5-D87C613E1F8B}" dt="2022-08-02T12:00:01.900" v="146" actId="20577"/>
          <ac:spMkLst>
            <pc:docMk/>
            <pc:sldMk cId="1157252128" sldId="434"/>
            <ac:spMk id="16" creationId="{770C427D-347E-B2B6-30FC-E75FD7DA04C9}"/>
          </ac:spMkLst>
        </pc:spChg>
        <pc:spChg chg="del">
          <ac:chgData name="Calvin Iost" userId="2e918ae95cf3805c" providerId="LiveId" clId="{CD586AE6-96DD-4C02-85B5-D87C613E1F8B}" dt="2022-08-02T11:56:20.083" v="77" actId="478"/>
          <ac:spMkLst>
            <pc:docMk/>
            <pc:sldMk cId="1157252128" sldId="434"/>
            <ac:spMk id="188" creationId="{A51A2596-A59E-C0CC-0FC5-A61C5DC4D5EC}"/>
          </ac:spMkLst>
        </pc:spChg>
        <pc:spChg chg="del">
          <ac:chgData name="Calvin Iost" userId="2e918ae95cf3805c" providerId="LiveId" clId="{CD586AE6-96DD-4C02-85B5-D87C613E1F8B}" dt="2022-08-02T11:56:20.083" v="77" actId="478"/>
          <ac:spMkLst>
            <pc:docMk/>
            <pc:sldMk cId="1157252128" sldId="434"/>
            <ac:spMk id="189" creationId="{45998740-0413-C329-8F6A-295A505CD5D5}"/>
          </ac:spMkLst>
        </pc:spChg>
        <pc:spChg chg="del">
          <ac:chgData name="Calvin Iost" userId="2e918ae95cf3805c" providerId="LiveId" clId="{CD586AE6-96DD-4C02-85B5-D87C613E1F8B}" dt="2022-08-02T11:56:20.083" v="77" actId="478"/>
          <ac:spMkLst>
            <pc:docMk/>
            <pc:sldMk cId="1157252128" sldId="434"/>
            <ac:spMk id="191" creationId="{5CC77B14-C688-5930-CBED-AC9951FB895B}"/>
          </ac:spMkLst>
        </pc:spChg>
        <pc:spChg chg="del">
          <ac:chgData name="Calvin Iost" userId="2e918ae95cf3805c" providerId="LiveId" clId="{CD586AE6-96DD-4C02-85B5-D87C613E1F8B}" dt="2022-08-02T11:56:20.083" v="77" actId="478"/>
          <ac:spMkLst>
            <pc:docMk/>
            <pc:sldMk cId="1157252128" sldId="434"/>
            <ac:spMk id="193" creationId="{C62E25BE-FF7E-1EF4-3727-299353166673}"/>
          </ac:spMkLst>
        </pc:spChg>
        <pc:spChg chg="mod">
          <ac:chgData name="Calvin Iost" userId="2e918ae95cf3805c" providerId="LiveId" clId="{CD586AE6-96DD-4C02-85B5-D87C613E1F8B}" dt="2022-08-02T11:56:08.929" v="72"/>
          <ac:spMkLst>
            <pc:docMk/>
            <pc:sldMk cId="1157252128" sldId="434"/>
            <ac:spMk id="402" creationId="{00000000-0000-0000-0000-000000000000}"/>
          </ac:spMkLst>
        </pc:spChg>
        <pc:spChg chg="del">
          <ac:chgData name="Calvin Iost" userId="2e918ae95cf3805c" providerId="LiveId" clId="{CD586AE6-96DD-4C02-85B5-D87C613E1F8B}" dt="2022-08-02T11:56:20.083" v="77" actId="478"/>
          <ac:spMkLst>
            <pc:docMk/>
            <pc:sldMk cId="1157252128" sldId="434"/>
            <ac:spMk id="403" creationId="{00000000-0000-0000-0000-000000000000}"/>
          </ac:spMkLst>
        </pc:spChg>
        <pc:grpChg chg="del">
          <ac:chgData name="Calvin Iost" userId="2e918ae95cf3805c" providerId="LiveId" clId="{CD586AE6-96DD-4C02-85B5-D87C613E1F8B}" dt="2022-08-02T11:56:20.083" v="77" actId="478"/>
          <ac:grpSpMkLst>
            <pc:docMk/>
            <pc:sldMk cId="1157252128" sldId="434"/>
            <ac:grpSpMk id="17" creationId="{4D7773C8-9AE0-1787-11F5-CF64D845B83A}"/>
          </ac:grpSpMkLst>
        </pc:grpChg>
        <pc:picChg chg="add del mod">
          <ac:chgData name="Calvin Iost" userId="2e918ae95cf3805c" providerId="LiveId" clId="{CD586AE6-96DD-4C02-85B5-D87C613E1F8B}" dt="2022-08-02T12:18:44.622" v="164" actId="478"/>
          <ac:picMkLst>
            <pc:docMk/>
            <pc:sldMk cId="1157252128" sldId="434"/>
            <ac:picMk id="3" creationId="{8E394DE2-C438-8ABE-570C-ED701B4A3E55}"/>
          </ac:picMkLst>
        </pc:picChg>
        <pc:picChg chg="add mod">
          <ac:chgData name="Calvin Iost" userId="2e918ae95cf3805c" providerId="LiveId" clId="{CD586AE6-96DD-4C02-85B5-D87C613E1F8B}" dt="2022-08-02T12:18:48.341" v="166" actId="1076"/>
          <ac:picMkLst>
            <pc:docMk/>
            <pc:sldMk cId="1157252128" sldId="434"/>
            <ac:picMk id="4" creationId="{29777925-E27A-ECD2-C2FA-39D68616C738}"/>
          </ac:picMkLst>
        </pc:picChg>
        <pc:picChg chg="del">
          <ac:chgData name="Calvin Iost" userId="2e918ae95cf3805c" providerId="LiveId" clId="{CD586AE6-96DD-4C02-85B5-D87C613E1F8B}" dt="2022-08-02T11:56:20.083" v="77" actId="478"/>
          <ac:picMkLst>
            <pc:docMk/>
            <pc:sldMk cId="1157252128" sldId="434"/>
            <ac:picMk id="190" creationId="{94CDF61A-3BEB-6429-4139-C289C711367A}"/>
          </ac:picMkLst>
        </pc:picChg>
        <pc:picChg chg="del">
          <ac:chgData name="Calvin Iost" userId="2e918ae95cf3805c" providerId="LiveId" clId="{CD586AE6-96DD-4C02-85B5-D87C613E1F8B}" dt="2022-08-02T11:56:20.083" v="77" actId="478"/>
          <ac:picMkLst>
            <pc:docMk/>
            <pc:sldMk cId="1157252128" sldId="434"/>
            <ac:picMk id="192" creationId="{3024D63B-7EB4-BC4E-1CC0-D8250AF90CAD}"/>
          </ac:picMkLst>
        </pc:picChg>
        <pc:picChg chg="add del mod">
          <ac:chgData name="Calvin Iost" userId="2e918ae95cf3805c" providerId="LiveId" clId="{CD586AE6-96DD-4C02-85B5-D87C613E1F8B}" dt="2022-08-02T12:15:44.335" v="148" actId="478"/>
          <ac:picMkLst>
            <pc:docMk/>
            <pc:sldMk cId="1157252128" sldId="434"/>
            <ac:picMk id="194" creationId="{A019AAC1-46E3-75DA-AFBA-0B0E5112ED46}"/>
          </ac:picMkLst>
        </pc:picChg>
        <pc:picChg chg="add del mod">
          <ac:chgData name="Calvin Iost" userId="2e918ae95cf3805c" providerId="LiveId" clId="{CD586AE6-96DD-4C02-85B5-D87C613E1F8B}" dt="2022-08-02T11:56:30.457" v="81"/>
          <ac:picMkLst>
            <pc:docMk/>
            <pc:sldMk cId="1157252128" sldId="434"/>
            <ac:picMk id="195" creationId="{DC18C522-44E8-1829-E8A1-0189F18B300B}"/>
          </ac:picMkLst>
        </pc:picChg>
        <pc:cxnChg chg="mod">
          <ac:chgData name="Calvin Iost" userId="2e918ae95cf3805c" providerId="LiveId" clId="{CD586AE6-96DD-4C02-85B5-D87C613E1F8B}" dt="2022-08-02T11:56:20.083" v="77" actId="478"/>
          <ac:cxnSpMkLst>
            <pc:docMk/>
            <pc:sldMk cId="1157252128" sldId="434"/>
            <ac:cxnSpMk id="168" creationId="{184CCF64-8018-76B2-B906-4AE017119BA4}"/>
          </ac:cxnSpMkLst>
        </pc:cxnChg>
      </pc:sldChg>
      <pc:sldChg chg="addSp delSp modSp add mod delAnim">
        <pc:chgData name="Calvin Iost" userId="2e918ae95cf3805c" providerId="LiveId" clId="{CD586AE6-96DD-4C02-85B5-D87C613E1F8B}" dt="2022-08-02T14:32:30.412" v="1076" actId="1076"/>
        <pc:sldMkLst>
          <pc:docMk/>
          <pc:sldMk cId="3209560959" sldId="435"/>
        </pc:sldMkLst>
        <pc:spChg chg="add mod ord">
          <ac:chgData name="Calvin Iost" userId="2e918ae95cf3805c" providerId="LiveId" clId="{CD586AE6-96DD-4C02-85B5-D87C613E1F8B}" dt="2022-08-02T13:55:28.516" v="753" actId="1076"/>
          <ac:spMkLst>
            <pc:docMk/>
            <pc:sldMk cId="3209560959" sldId="435"/>
            <ac:spMk id="7" creationId="{EB792067-06C6-7DB8-DA78-1E092FE9581C}"/>
          </ac:spMkLst>
        </pc:spChg>
        <pc:spChg chg="add mod">
          <ac:chgData name="Calvin Iost" userId="2e918ae95cf3805c" providerId="LiveId" clId="{CD586AE6-96DD-4C02-85B5-D87C613E1F8B}" dt="2022-08-02T13:01:47.869" v="714" actId="1076"/>
          <ac:spMkLst>
            <pc:docMk/>
            <pc:sldMk cId="3209560959" sldId="435"/>
            <ac:spMk id="8" creationId="{567E9674-A8A6-C5A4-3DDC-F162F6399910}"/>
          </ac:spMkLst>
        </pc:spChg>
        <pc:spChg chg="add del mod">
          <ac:chgData name="Calvin Iost" userId="2e918ae95cf3805c" providerId="LiveId" clId="{CD586AE6-96DD-4C02-85B5-D87C613E1F8B}" dt="2022-08-02T11:57:30.371" v="101" actId="478"/>
          <ac:spMkLst>
            <pc:docMk/>
            <pc:sldMk cId="3209560959" sldId="435"/>
            <ac:spMk id="9" creationId="{760A5020-30EA-4B09-522A-072CF1665419}"/>
          </ac:spMkLst>
        </pc:spChg>
        <pc:spChg chg="add mod">
          <ac:chgData name="Calvin Iost" userId="2e918ae95cf3805c" providerId="LiveId" clId="{CD586AE6-96DD-4C02-85B5-D87C613E1F8B}" dt="2022-08-02T14:32:30.412" v="1076" actId="1076"/>
          <ac:spMkLst>
            <pc:docMk/>
            <pc:sldMk cId="3209560959" sldId="435"/>
            <ac:spMk id="10" creationId="{9F0A18CD-7216-CD3A-2962-FEE342ADC739}"/>
          </ac:spMkLst>
        </pc:spChg>
        <pc:spChg chg="add mod">
          <ac:chgData name="Calvin Iost" userId="2e918ae95cf3805c" providerId="LiveId" clId="{CD586AE6-96DD-4C02-85B5-D87C613E1F8B}" dt="2022-08-02T13:01:38.681" v="713" actId="571"/>
          <ac:spMkLst>
            <pc:docMk/>
            <pc:sldMk cId="3209560959" sldId="435"/>
            <ac:spMk id="12" creationId="{9F3CF4D6-34A2-649E-4B10-294B4FF84AE5}"/>
          </ac:spMkLst>
        </pc:spChg>
        <pc:spChg chg="add mod">
          <ac:chgData name="Calvin Iost" userId="2e918ae95cf3805c" providerId="LiveId" clId="{CD586AE6-96DD-4C02-85B5-D87C613E1F8B}" dt="2022-08-02T13:01:50.823" v="715" actId="571"/>
          <ac:spMkLst>
            <pc:docMk/>
            <pc:sldMk cId="3209560959" sldId="435"/>
            <ac:spMk id="13" creationId="{59B2C971-62F8-92EF-26EB-E4CF6C96F703}"/>
          </ac:spMkLst>
        </pc:spChg>
        <pc:spChg chg="add mod">
          <ac:chgData name="Calvin Iost" userId="2e918ae95cf3805c" providerId="LiveId" clId="{CD586AE6-96DD-4C02-85B5-D87C613E1F8B}" dt="2022-08-02T13:55:25.441" v="752" actId="1076"/>
          <ac:spMkLst>
            <pc:docMk/>
            <pc:sldMk cId="3209560959" sldId="435"/>
            <ac:spMk id="14" creationId="{E1987F22-1E33-BD62-F229-270563FDD61F}"/>
          </ac:spMkLst>
        </pc:spChg>
        <pc:spChg chg="add mod">
          <ac:chgData name="Calvin Iost" userId="2e918ae95cf3805c" providerId="LiveId" clId="{CD586AE6-96DD-4C02-85B5-D87C613E1F8B}" dt="2022-08-02T13:55:45.464" v="754" actId="571"/>
          <ac:spMkLst>
            <pc:docMk/>
            <pc:sldMk cId="3209560959" sldId="435"/>
            <ac:spMk id="15" creationId="{F6976E77-F789-9B2F-D565-A5CFD0DF7334}"/>
          </ac:spMkLst>
        </pc:spChg>
        <pc:spChg chg="del">
          <ac:chgData name="Calvin Iost" userId="2e918ae95cf3805c" providerId="LiveId" clId="{CD586AE6-96DD-4C02-85B5-D87C613E1F8B}" dt="2022-08-02T11:56:41.125" v="86" actId="478"/>
          <ac:spMkLst>
            <pc:docMk/>
            <pc:sldMk cId="3209560959" sldId="435"/>
            <ac:spMk id="16" creationId="{770C427D-347E-B2B6-30FC-E75FD7DA04C9}"/>
          </ac:spMkLst>
        </pc:spChg>
        <pc:spChg chg="mod">
          <ac:chgData name="Calvin Iost" userId="2e918ae95cf3805c" providerId="LiveId" clId="{CD586AE6-96DD-4C02-85B5-D87C613E1F8B}" dt="2022-08-02T11:58:11.286" v="109" actId="1076"/>
          <ac:spMkLst>
            <pc:docMk/>
            <pc:sldMk cId="3209560959" sldId="435"/>
            <ac:spMk id="402" creationId="{00000000-0000-0000-0000-000000000000}"/>
          </ac:spMkLst>
        </pc:spChg>
        <pc:graphicFrameChg chg="add mod">
          <ac:chgData name="Calvin Iost" userId="2e918ae95cf3805c" providerId="LiveId" clId="{CD586AE6-96DD-4C02-85B5-D87C613E1F8B}" dt="2022-08-02T13:55:17.474" v="749" actId="1076"/>
          <ac:graphicFrameMkLst>
            <pc:docMk/>
            <pc:sldMk cId="3209560959" sldId="435"/>
            <ac:graphicFrameMk id="2" creationId="{04445EC3-F24D-A2B4-CF24-AF7132E36A8A}"/>
          </ac:graphicFrameMkLst>
        </pc:graphicFrameChg>
        <pc:picChg chg="add del mod">
          <ac:chgData name="Calvin Iost" userId="2e918ae95cf3805c" providerId="LiveId" clId="{CD586AE6-96DD-4C02-85B5-D87C613E1F8B}" dt="2022-08-02T13:01:05.330" v="707" actId="478"/>
          <ac:picMkLst>
            <pc:docMk/>
            <pc:sldMk cId="3209560959" sldId="435"/>
            <ac:picMk id="3" creationId="{4BF69F06-5753-478F-3A27-C1240D2950F1}"/>
          </ac:picMkLst>
        </pc:picChg>
        <pc:picChg chg="add mod">
          <ac:chgData name="Calvin Iost" userId="2e918ae95cf3805c" providerId="LiveId" clId="{CD586AE6-96DD-4C02-85B5-D87C613E1F8B}" dt="2022-08-02T13:01:27.929" v="710" actId="1076"/>
          <ac:picMkLst>
            <pc:docMk/>
            <pc:sldMk cId="3209560959" sldId="435"/>
            <ac:picMk id="5" creationId="{6F6D92FF-D696-4C51-0610-8D5A7B44DA40}"/>
          </ac:picMkLst>
        </pc:picChg>
        <pc:picChg chg="add mod">
          <ac:chgData name="Calvin Iost" userId="2e918ae95cf3805c" providerId="LiveId" clId="{CD586AE6-96DD-4C02-85B5-D87C613E1F8B}" dt="2022-08-02T13:01:47.869" v="714" actId="1076"/>
          <ac:picMkLst>
            <pc:docMk/>
            <pc:sldMk cId="3209560959" sldId="435"/>
            <ac:picMk id="6" creationId="{38FE052A-962F-5DA6-3A75-1018E07127AA}"/>
          </ac:picMkLst>
        </pc:picChg>
        <pc:picChg chg="del">
          <ac:chgData name="Calvin Iost" userId="2e918ae95cf3805c" providerId="LiveId" clId="{CD586AE6-96DD-4C02-85B5-D87C613E1F8B}" dt="2022-08-02T11:56:41.799" v="87" actId="478"/>
          <ac:picMkLst>
            <pc:docMk/>
            <pc:sldMk cId="3209560959" sldId="435"/>
            <ac:picMk id="194" creationId="{A019AAC1-46E3-75DA-AFBA-0B0E5112ED46}"/>
          </ac:picMkLst>
        </pc:picChg>
      </pc:sldChg>
      <pc:sldChg chg="addSp delSp modSp add mod ord">
        <pc:chgData name="Calvin Iost" userId="2e918ae95cf3805c" providerId="LiveId" clId="{CD586AE6-96DD-4C02-85B5-D87C613E1F8B}" dt="2022-08-02T14:37:38.954" v="1250" actId="20577"/>
        <pc:sldMkLst>
          <pc:docMk/>
          <pc:sldMk cId="3215638468" sldId="436"/>
        </pc:sldMkLst>
        <pc:spChg chg="del">
          <ac:chgData name="Calvin Iost" userId="2e918ae95cf3805c" providerId="LiveId" clId="{CD586AE6-96DD-4C02-85B5-D87C613E1F8B}" dt="2022-08-02T11:58:19.543" v="111" actId="478"/>
          <ac:spMkLst>
            <pc:docMk/>
            <pc:sldMk cId="3215638468" sldId="436"/>
            <ac:spMk id="7" creationId="{EB792067-06C6-7DB8-DA78-1E092FE9581C}"/>
          </ac:spMkLst>
        </pc:spChg>
        <pc:spChg chg="del">
          <ac:chgData name="Calvin Iost" userId="2e918ae95cf3805c" providerId="LiveId" clId="{CD586AE6-96DD-4C02-85B5-D87C613E1F8B}" dt="2022-08-02T11:58:19.543" v="111" actId="478"/>
          <ac:spMkLst>
            <pc:docMk/>
            <pc:sldMk cId="3215638468" sldId="436"/>
            <ac:spMk id="8" creationId="{567E9674-A8A6-C5A4-3DDC-F162F6399910}"/>
          </ac:spMkLst>
        </pc:spChg>
        <pc:spChg chg="del">
          <ac:chgData name="Calvin Iost" userId="2e918ae95cf3805c" providerId="LiveId" clId="{CD586AE6-96DD-4C02-85B5-D87C613E1F8B}" dt="2022-08-02T11:58:19.543" v="111" actId="478"/>
          <ac:spMkLst>
            <pc:docMk/>
            <pc:sldMk cId="3215638468" sldId="436"/>
            <ac:spMk id="10" creationId="{9F0A18CD-7216-CD3A-2962-FEE342ADC739}"/>
          </ac:spMkLst>
        </pc:spChg>
        <pc:spChg chg="add mod">
          <ac:chgData name="Calvin Iost" userId="2e918ae95cf3805c" providerId="LiveId" clId="{CD586AE6-96DD-4C02-85B5-D87C613E1F8B}" dt="2022-08-02T14:37:38.954" v="1250" actId="20577"/>
          <ac:spMkLst>
            <pc:docMk/>
            <pc:sldMk cId="3215638468" sldId="436"/>
            <ac:spMk id="12" creationId="{21B0F641-ECF1-8D4C-F03B-E3BB173AB465}"/>
          </ac:spMkLst>
        </pc:spChg>
        <pc:spChg chg="add mod">
          <ac:chgData name="Calvin Iost" userId="2e918ae95cf3805c" providerId="LiveId" clId="{CD586AE6-96DD-4C02-85B5-D87C613E1F8B}" dt="2022-08-02T11:59:07.930" v="130" actId="1076"/>
          <ac:spMkLst>
            <pc:docMk/>
            <pc:sldMk cId="3215638468" sldId="436"/>
            <ac:spMk id="13" creationId="{2831C76A-CCC4-46AF-5F86-46FD3BC6B4A3}"/>
          </ac:spMkLst>
        </pc:spChg>
        <pc:spChg chg="mod">
          <ac:chgData name="Calvin Iost" userId="2e918ae95cf3805c" providerId="LiveId" clId="{CD586AE6-96DD-4C02-85B5-D87C613E1F8B}" dt="2022-08-02T11:58:26.844" v="119" actId="20577"/>
          <ac:spMkLst>
            <pc:docMk/>
            <pc:sldMk cId="3215638468" sldId="436"/>
            <ac:spMk id="402" creationId="{00000000-0000-0000-0000-000000000000}"/>
          </ac:spMkLst>
        </pc:spChg>
        <pc:picChg chg="del">
          <ac:chgData name="Calvin Iost" userId="2e918ae95cf3805c" providerId="LiveId" clId="{CD586AE6-96DD-4C02-85B5-D87C613E1F8B}" dt="2022-08-02T11:58:19.543" v="111" actId="478"/>
          <ac:picMkLst>
            <pc:docMk/>
            <pc:sldMk cId="3215638468" sldId="436"/>
            <ac:picMk id="6" creationId="{38FE052A-962F-5DA6-3A75-1018E07127AA}"/>
          </ac:picMkLst>
        </pc:picChg>
        <pc:picChg chg="add mod">
          <ac:chgData name="Calvin Iost" userId="2e918ae95cf3805c" providerId="LiveId" clId="{CD586AE6-96DD-4C02-85B5-D87C613E1F8B}" dt="2022-08-02T11:58:32.746" v="121" actId="1076"/>
          <ac:picMkLst>
            <pc:docMk/>
            <pc:sldMk cId="3215638468" sldId="436"/>
            <ac:picMk id="9" creationId="{A218270A-8F80-8EAC-45B8-658D748EB32F}"/>
          </ac:picMkLst>
        </pc:picChg>
      </pc:sldChg>
      <pc:sldChg chg="addSp delSp modSp add mod">
        <pc:chgData name="Calvin Iost" userId="2e918ae95cf3805c" providerId="LiveId" clId="{CD586AE6-96DD-4C02-85B5-D87C613E1F8B}" dt="2022-08-02T14:18:09.117" v="861" actId="1076"/>
        <pc:sldMkLst>
          <pc:docMk/>
          <pc:sldMk cId="1319842376" sldId="437"/>
        </pc:sldMkLst>
        <pc:spChg chg="add del mod">
          <ac:chgData name="Calvin Iost" userId="2e918ae95cf3805c" providerId="LiveId" clId="{CD586AE6-96DD-4C02-85B5-D87C613E1F8B}" dt="2022-08-02T14:17:41.237" v="840" actId="478"/>
          <ac:spMkLst>
            <pc:docMk/>
            <pc:sldMk cId="1319842376" sldId="437"/>
            <ac:spMk id="4" creationId="{523BCC6D-3E26-332F-6D79-5271B5E9523B}"/>
          </ac:spMkLst>
        </pc:spChg>
        <pc:spChg chg="add mod">
          <ac:chgData name="Calvin Iost" userId="2e918ae95cf3805c" providerId="LiveId" clId="{CD586AE6-96DD-4C02-85B5-D87C613E1F8B}" dt="2022-08-02T14:17:06.231" v="831" actId="1038"/>
          <ac:spMkLst>
            <pc:docMk/>
            <pc:sldMk cId="1319842376" sldId="437"/>
            <ac:spMk id="10" creationId="{BE05E0E2-D6AD-C9CC-FA7D-2083C334B7E4}"/>
          </ac:spMkLst>
        </pc:spChg>
        <pc:spChg chg="mod">
          <ac:chgData name="Calvin Iost" userId="2e918ae95cf3805c" providerId="LiveId" clId="{CD586AE6-96DD-4C02-85B5-D87C613E1F8B}" dt="2022-08-02T12:46:36.359" v="698" actId="14100"/>
          <ac:spMkLst>
            <pc:docMk/>
            <pc:sldMk cId="1319842376" sldId="437"/>
            <ac:spMk id="12" creationId="{21B0F641-ECF1-8D4C-F03B-E3BB173AB465}"/>
          </ac:spMkLst>
        </pc:spChg>
        <pc:spChg chg="del">
          <ac:chgData name="Calvin Iost" userId="2e918ae95cf3805c" providerId="LiveId" clId="{CD586AE6-96DD-4C02-85B5-D87C613E1F8B}" dt="2022-08-02T12:27:03.977" v="192" actId="478"/>
          <ac:spMkLst>
            <pc:docMk/>
            <pc:sldMk cId="1319842376" sldId="437"/>
            <ac:spMk id="13" creationId="{2831C76A-CCC4-46AF-5F86-46FD3BC6B4A3}"/>
          </ac:spMkLst>
        </pc:spChg>
        <pc:spChg chg="add mod">
          <ac:chgData name="Calvin Iost" userId="2e918ae95cf3805c" providerId="LiveId" clId="{CD586AE6-96DD-4C02-85B5-D87C613E1F8B}" dt="2022-08-02T14:18:06.714" v="860" actId="1076"/>
          <ac:spMkLst>
            <pc:docMk/>
            <pc:sldMk cId="1319842376" sldId="437"/>
            <ac:spMk id="13" creationId="{5DE5260E-B34D-7925-B558-31BD044F4012}"/>
          </ac:spMkLst>
        </pc:spChg>
        <pc:spChg chg="mod">
          <ac:chgData name="Calvin Iost" userId="2e918ae95cf3805c" providerId="LiveId" clId="{CD586AE6-96DD-4C02-85B5-D87C613E1F8B}" dt="2022-08-02T12:27:00.654" v="190" actId="20577"/>
          <ac:spMkLst>
            <pc:docMk/>
            <pc:sldMk cId="1319842376" sldId="437"/>
            <ac:spMk id="402" creationId="{00000000-0000-0000-0000-000000000000}"/>
          </ac:spMkLst>
        </pc:spChg>
        <pc:picChg chg="add mod">
          <ac:chgData name="Calvin Iost" userId="2e918ae95cf3805c" providerId="LiveId" clId="{CD586AE6-96DD-4C02-85B5-D87C613E1F8B}" dt="2022-08-02T14:18:09.117" v="861" actId="1076"/>
          <ac:picMkLst>
            <pc:docMk/>
            <pc:sldMk cId="1319842376" sldId="437"/>
            <ac:picMk id="3" creationId="{C4BD0737-A5D9-C059-FF89-68B28AC6FBBD}"/>
          </ac:picMkLst>
        </pc:picChg>
        <pc:picChg chg="del">
          <ac:chgData name="Calvin Iost" userId="2e918ae95cf3805c" providerId="LiveId" clId="{CD586AE6-96DD-4C02-85B5-D87C613E1F8B}" dt="2022-08-02T12:27:02.448" v="191" actId="478"/>
          <ac:picMkLst>
            <pc:docMk/>
            <pc:sldMk cId="1319842376" sldId="437"/>
            <ac:picMk id="9" creationId="{A218270A-8F80-8EAC-45B8-658D748EB32F}"/>
          </ac:picMkLst>
        </pc:picChg>
        <pc:picChg chg="add mod">
          <ac:chgData name="Calvin Iost" userId="2e918ae95cf3805c" providerId="LiveId" clId="{CD586AE6-96DD-4C02-85B5-D87C613E1F8B}" dt="2022-08-02T14:17:06.231" v="831" actId="1038"/>
          <ac:picMkLst>
            <pc:docMk/>
            <pc:sldMk cId="1319842376" sldId="437"/>
            <ac:picMk id="1026" creationId="{80AE6975-CD3C-49E9-BD1D-D3A9A601D97A}"/>
          </ac:picMkLst>
        </pc:picChg>
        <pc:picChg chg="add mod">
          <ac:chgData name="Calvin Iost" userId="2e918ae95cf3805c" providerId="LiveId" clId="{CD586AE6-96DD-4C02-85B5-D87C613E1F8B}" dt="2022-08-02T14:17:06.231" v="831" actId="1038"/>
          <ac:picMkLst>
            <pc:docMk/>
            <pc:sldMk cId="1319842376" sldId="437"/>
            <ac:picMk id="1028" creationId="{CE585B55-BB37-AFB5-9EBD-1E325F26053E}"/>
          </ac:picMkLst>
        </pc:picChg>
        <pc:picChg chg="add mod">
          <ac:chgData name="Calvin Iost" userId="2e918ae95cf3805c" providerId="LiveId" clId="{CD586AE6-96DD-4C02-85B5-D87C613E1F8B}" dt="2022-08-02T14:17:06.231" v="831" actId="1038"/>
          <ac:picMkLst>
            <pc:docMk/>
            <pc:sldMk cId="1319842376" sldId="437"/>
            <ac:picMk id="1030" creationId="{5BAD706B-010D-44B2-56B0-5A3F7DA48175}"/>
          </ac:picMkLst>
        </pc:picChg>
        <pc:picChg chg="add mod">
          <ac:chgData name="Calvin Iost" userId="2e918ae95cf3805c" providerId="LiveId" clId="{CD586AE6-96DD-4C02-85B5-D87C613E1F8B}" dt="2022-08-02T14:17:06.231" v="831" actId="1038"/>
          <ac:picMkLst>
            <pc:docMk/>
            <pc:sldMk cId="1319842376" sldId="437"/>
            <ac:picMk id="1032" creationId="{9C157B4F-DBE5-314E-E97C-B09C4D1FEF81}"/>
          </ac:picMkLst>
        </pc:picChg>
      </pc:sldChg>
      <pc:sldChg chg="addSp delSp modSp add mod">
        <pc:chgData name="Calvin Iost" userId="2e918ae95cf3805c" providerId="LiveId" clId="{CD586AE6-96DD-4C02-85B5-D87C613E1F8B}" dt="2022-08-02T15:25:26.858" v="1710" actId="20577"/>
        <pc:sldMkLst>
          <pc:docMk/>
          <pc:sldMk cId="2759737718" sldId="438"/>
        </pc:sldMkLst>
        <pc:spChg chg="add mod">
          <ac:chgData name="Calvin Iost" userId="2e918ae95cf3805c" providerId="LiveId" clId="{CD586AE6-96DD-4C02-85B5-D87C613E1F8B}" dt="2022-08-02T14:16:48.616" v="801" actId="1076"/>
          <ac:spMkLst>
            <pc:docMk/>
            <pc:sldMk cId="2759737718" sldId="438"/>
            <ac:spMk id="7" creationId="{76D4C5B9-0BC2-3B80-7893-67D346EF51B6}"/>
          </ac:spMkLst>
        </pc:spChg>
        <pc:spChg chg="add mod">
          <ac:chgData name="Calvin Iost" userId="2e918ae95cf3805c" providerId="LiveId" clId="{CD586AE6-96DD-4C02-85B5-D87C613E1F8B}" dt="2022-08-02T14:19:07.636" v="866" actId="1076"/>
          <ac:spMkLst>
            <pc:docMk/>
            <pc:sldMk cId="2759737718" sldId="438"/>
            <ac:spMk id="8" creationId="{29322589-02A4-0D80-53F4-007FA2E4089A}"/>
          </ac:spMkLst>
        </pc:spChg>
        <pc:spChg chg="add mod">
          <ac:chgData name="Calvin Iost" userId="2e918ae95cf3805c" providerId="LiveId" clId="{CD586AE6-96DD-4C02-85B5-D87C613E1F8B}" dt="2022-08-02T14:23:53.454" v="1031" actId="1076"/>
          <ac:spMkLst>
            <pc:docMk/>
            <pc:sldMk cId="2759737718" sldId="438"/>
            <ac:spMk id="9" creationId="{0E3215B4-4EA1-25A8-2D6C-5F1CBA884921}"/>
          </ac:spMkLst>
        </pc:spChg>
        <pc:spChg chg="add mod">
          <ac:chgData name="Calvin Iost" userId="2e918ae95cf3805c" providerId="LiveId" clId="{CD586AE6-96DD-4C02-85B5-D87C613E1F8B}" dt="2022-08-02T14:23:20.048" v="1026" actId="20577"/>
          <ac:spMkLst>
            <pc:docMk/>
            <pc:sldMk cId="2759737718" sldId="438"/>
            <ac:spMk id="10" creationId="{ACDDB589-7580-C87A-067F-146A24337A90}"/>
          </ac:spMkLst>
        </pc:spChg>
        <pc:spChg chg="del">
          <ac:chgData name="Calvin Iost" userId="2e918ae95cf3805c" providerId="LiveId" clId="{CD586AE6-96DD-4C02-85B5-D87C613E1F8B}" dt="2022-08-02T13:26:15.122" v="742" actId="478"/>
          <ac:spMkLst>
            <pc:docMk/>
            <pc:sldMk cId="2759737718" sldId="438"/>
            <ac:spMk id="10" creationId="{BE05E0E2-D6AD-C9CC-FA7D-2083C334B7E4}"/>
          </ac:spMkLst>
        </pc:spChg>
        <pc:spChg chg="add del mod">
          <ac:chgData name="Calvin Iost" userId="2e918ae95cf3805c" providerId="LiveId" clId="{CD586AE6-96DD-4C02-85B5-D87C613E1F8B}" dt="2022-08-02T14:16:35.730" v="798" actId="478"/>
          <ac:spMkLst>
            <pc:docMk/>
            <pc:sldMk cId="2759737718" sldId="438"/>
            <ac:spMk id="12" creationId="{21B0F641-ECF1-8D4C-F03B-E3BB173AB465}"/>
          </ac:spMkLst>
        </pc:spChg>
        <pc:spChg chg="add mod">
          <ac:chgData name="Calvin Iost" userId="2e918ae95cf3805c" providerId="LiveId" clId="{CD586AE6-96DD-4C02-85B5-D87C613E1F8B}" dt="2022-08-02T15:25:26.858" v="1710" actId="20577"/>
          <ac:spMkLst>
            <pc:docMk/>
            <pc:sldMk cId="2759737718" sldId="438"/>
            <ac:spMk id="13" creationId="{7E8EBC0E-04A5-83C1-DCA9-1D43EFBFED4A}"/>
          </ac:spMkLst>
        </pc:spChg>
        <pc:spChg chg="mod">
          <ac:chgData name="Calvin Iost" userId="2e918ae95cf3805c" providerId="LiveId" clId="{CD586AE6-96DD-4C02-85B5-D87C613E1F8B}" dt="2022-08-02T13:26:11.237" v="741" actId="20577"/>
          <ac:spMkLst>
            <pc:docMk/>
            <pc:sldMk cId="2759737718" sldId="438"/>
            <ac:spMk id="402" creationId="{00000000-0000-0000-0000-000000000000}"/>
          </ac:spMkLst>
        </pc:spChg>
        <pc:picChg chg="add mod">
          <ac:chgData name="Calvin Iost" userId="2e918ae95cf3805c" providerId="LiveId" clId="{CD586AE6-96DD-4C02-85B5-D87C613E1F8B}" dt="2022-08-02T14:16:37.001" v="799" actId="1076"/>
          <ac:picMkLst>
            <pc:docMk/>
            <pc:sldMk cId="2759737718" sldId="438"/>
            <ac:picMk id="3" creationId="{B44C1372-B7D7-3337-9DF4-2044DB0227C3}"/>
          </ac:picMkLst>
        </pc:picChg>
        <pc:picChg chg="add mod">
          <ac:chgData name="Calvin Iost" userId="2e918ae95cf3805c" providerId="LiveId" clId="{CD586AE6-96DD-4C02-85B5-D87C613E1F8B}" dt="2022-08-02T14:19:02.190" v="864" actId="1076"/>
          <ac:picMkLst>
            <pc:docMk/>
            <pc:sldMk cId="2759737718" sldId="438"/>
            <ac:picMk id="4" creationId="{C3D3A381-FE86-3A7F-AA60-4A887A264C8B}"/>
          </ac:picMkLst>
        </pc:picChg>
        <pc:picChg chg="add del mod">
          <ac:chgData name="Calvin Iost" userId="2e918ae95cf3805c" providerId="LiveId" clId="{CD586AE6-96DD-4C02-85B5-D87C613E1F8B}" dt="2022-08-02T14:25:06.660" v="1055" actId="478"/>
          <ac:picMkLst>
            <pc:docMk/>
            <pc:sldMk cId="2759737718" sldId="438"/>
            <ac:picMk id="6" creationId="{B367280F-05B5-48F7-931E-80CBEB679872}"/>
          </ac:picMkLst>
        </pc:picChg>
        <pc:picChg chg="add mod">
          <ac:chgData name="Calvin Iost" userId="2e918ae95cf3805c" providerId="LiveId" clId="{CD586AE6-96DD-4C02-85B5-D87C613E1F8B}" dt="2022-08-02T14:27:21.071" v="1075" actId="208"/>
          <ac:picMkLst>
            <pc:docMk/>
            <pc:sldMk cId="2759737718" sldId="438"/>
            <ac:picMk id="14" creationId="{CF80F13E-1974-6BC2-C1A2-353F3D6D905A}"/>
          </ac:picMkLst>
        </pc:picChg>
        <pc:picChg chg="add mod">
          <ac:chgData name="Calvin Iost" userId="2e918ae95cf3805c" providerId="LiveId" clId="{CD586AE6-96DD-4C02-85B5-D87C613E1F8B}" dt="2022-08-02T14:27:08.135" v="1072" actId="1076"/>
          <ac:picMkLst>
            <pc:docMk/>
            <pc:sldMk cId="2759737718" sldId="438"/>
            <ac:picMk id="16" creationId="{AD60A1CD-FF54-F4E3-ED01-C0D88F3856A8}"/>
          </ac:picMkLst>
        </pc:picChg>
        <pc:picChg chg="del">
          <ac:chgData name="Calvin Iost" userId="2e918ae95cf3805c" providerId="LiveId" clId="{CD586AE6-96DD-4C02-85B5-D87C613E1F8B}" dt="2022-08-02T13:26:15.122" v="742" actId="478"/>
          <ac:picMkLst>
            <pc:docMk/>
            <pc:sldMk cId="2759737718" sldId="438"/>
            <ac:picMk id="1026" creationId="{80AE6975-CD3C-49E9-BD1D-D3A9A601D97A}"/>
          </ac:picMkLst>
        </pc:picChg>
        <pc:picChg chg="del">
          <ac:chgData name="Calvin Iost" userId="2e918ae95cf3805c" providerId="LiveId" clId="{CD586AE6-96DD-4C02-85B5-D87C613E1F8B}" dt="2022-08-02T13:26:15.122" v="742" actId="478"/>
          <ac:picMkLst>
            <pc:docMk/>
            <pc:sldMk cId="2759737718" sldId="438"/>
            <ac:picMk id="1028" creationId="{CE585B55-BB37-AFB5-9EBD-1E325F26053E}"/>
          </ac:picMkLst>
        </pc:picChg>
        <pc:picChg chg="del">
          <ac:chgData name="Calvin Iost" userId="2e918ae95cf3805c" providerId="LiveId" clId="{CD586AE6-96DD-4C02-85B5-D87C613E1F8B}" dt="2022-08-02T13:26:15.122" v="742" actId="478"/>
          <ac:picMkLst>
            <pc:docMk/>
            <pc:sldMk cId="2759737718" sldId="438"/>
            <ac:picMk id="1030" creationId="{5BAD706B-010D-44B2-56B0-5A3F7DA48175}"/>
          </ac:picMkLst>
        </pc:picChg>
        <pc:picChg chg="del">
          <ac:chgData name="Calvin Iost" userId="2e918ae95cf3805c" providerId="LiveId" clId="{CD586AE6-96DD-4C02-85B5-D87C613E1F8B}" dt="2022-08-02T13:26:15.122" v="742" actId="478"/>
          <ac:picMkLst>
            <pc:docMk/>
            <pc:sldMk cId="2759737718" sldId="438"/>
            <ac:picMk id="1032" creationId="{9C157B4F-DBE5-314E-E97C-B09C4D1FEF81}"/>
          </ac:picMkLst>
        </pc:picChg>
      </pc:sldChg>
      <pc:sldChg chg="addSp delSp modSp add mod">
        <pc:chgData name="Calvin Iost" userId="2e918ae95cf3805c" providerId="LiveId" clId="{CD586AE6-96DD-4C02-85B5-D87C613E1F8B}" dt="2022-08-02T14:02:00.366" v="792" actId="1038"/>
        <pc:sldMkLst>
          <pc:docMk/>
          <pc:sldMk cId="2673548579" sldId="439"/>
        </pc:sldMkLst>
        <pc:spChg chg="del">
          <ac:chgData name="Calvin Iost" userId="2e918ae95cf3805c" providerId="LiveId" clId="{CD586AE6-96DD-4C02-85B5-D87C613E1F8B}" dt="2022-08-02T13:58:18.606" v="782" actId="478"/>
          <ac:spMkLst>
            <pc:docMk/>
            <pc:sldMk cId="2673548579" sldId="439"/>
            <ac:spMk id="12" creationId="{21B0F641-ECF1-8D4C-F03B-E3BB173AB465}"/>
          </ac:spMkLst>
        </pc:spChg>
        <pc:spChg chg="mod">
          <ac:chgData name="Calvin Iost" userId="2e918ae95cf3805c" providerId="LiveId" clId="{CD586AE6-96DD-4C02-85B5-D87C613E1F8B}" dt="2022-08-02T14:01:49.708" v="785" actId="1076"/>
          <ac:spMkLst>
            <pc:docMk/>
            <pc:sldMk cId="2673548579" sldId="439"/>
            <ac:spMk id="402" creationId="{00000000-0000-0000-0000-000000000000}"/>
          </ac:spMkLst>
        </pc:spChg>
        <pc:picChg chg="add mod">
          <ac:chgData name="Calvin Iost" userId="2e918ae95cf3805c" providerId="LiveId" clId="{CD586AE6-96DD-4C02-85B5-D87C613E1F8B}" dt="2022-08-02T14:02:00.366" v="792" actId="1038"/>
          <ac:picMkLst>
            <pc:docMk/>
            <pc:sldMk cId="2673548579" sldId="439"/>
            <ac:picMk id="3" creationId="{1AF02FF4-9064-F284-A950-C743BB5BCE9A}"/>
          </ac:picMkLst>
        </pc:picChg>
      </pc:sldChg>
      <pc:sldChg chg="addSp delSp modSp add mod">
        <pc:chgData name="Calvin Iost" userId="2e918ae95cf3805c" providerId="LiveId" clId="{CD586AE6-96DD-4C02-85B5-D87C613E1F8B}" dt="2022-08-02T14:45:00.649" v="1422" actId="571"/>
        <pc:sldMkLst>
          <pc:docMk/>
          <pc:sldMk cId="650391128" sldId="440"/>
        </pc:sldMkLst>
        <pc:spChg chg="del">
          <ac:chgData name="Calvin Iost" userId="2e918ae95cf3805c" providerId="LiveId" clId="{CD586AE6-96DD-4C02-85B5-D87C613E1F8B}" dt="2022-08-02T14:40:11.629" v="1252" actId="478"/>
          <ac:spMkLst>
            <pc:docMk/>
            <pc:sldMk cId="650391128" sldId="440"/>
            <ac:spMk id="7" creationId="{76D4C5B9-0BC2-3B80-7893-67D346EF51B6}"/>
          </ac:spMkLst>
        </pc:spChg>
        <pc:spChg chg="del">
          <ac:chgData name="Calvin Iost" userId="2e918ae95cf3805c" providerId="LiveId" clId="{CD586AE6-96DD-4C02-85B5-D87C613E1F8B}" dt="2022-08-02T14:40:15.822" v="1255" actId="478"/>
          <ac:spMkLst>
            <pc:docMk/>
            <pc:sldMk cId="650391128" sldId="440"/>
            <ac:spMk id="8" creationId="{29322589-02A4-0D80-53F4-007FA2E4089A}"/>
          </ac:spMkLst>
        </pc:spChg>
        <pc:spChg chg="del">
          <ac:chgData name="Calvin Iost" userId="2e918ae95cf3805c" providerId="LiveId" clId="{CD586AE6-96DD-4C02-85B5-D87C613E1F8B}" dt="2022-08-02T14:40:19.183" v="1257" actId="478"/>
          <ac:spMkLst>
            <pc:docMk/>
            <pc:sldMk cId="650391128" sldId="440"/>
            <ac:spMk id="9" creationId="{0E3215B4-4EA1-25A8-2D6C-5F1CBA884921}"/>
          </ac:spMkLst>
        </pc:spChg>
        <pc:spChg chg="mod">
          <ac:chgData name="Calvin Iost" userId="2e918ae95cf3805c" providerId="LiveId" clId="{CD586AE6-96DD-4C02-85B5-D87C613E1F8B}" dt="2022-08-02T14:44:02.847" v="1415"/>
          <ac:spMkLst>
            <pc:docMk/>
            <pc:sldMk cId="650391128" sldId="440"/>
            <ac:spMk id="10" creationId="{ACDDB589-7580-C87A-067F-146A24337A90}"/>
          </ac:spMkLst>
        </pc:spChg>
        <pc:spChg chg="del">
          <ac:chgData name="Calvin Iost" userId="2e918ae95cf3805c" providerId="LiveId" clId="{CD586AE6-96DD-4C02-85B5-D87C613E1F8B}" dt="2022-08-02T14:40:11.629" v="1252" actId="478"/>
          <ac:spMkLst>
            <pc:docMk/>
            <pc:sldMk cId="650391128" sldId="440"/>
            <ac:spMk id="13" creationId="{7E8EBC0E-04A5-83C1-DCA9-1D43EFBFED4A}"/>
          </ac:spMkLst>
        </pc:spChg>
        <pc:spChg chg="add mod">
          <ac:chgData name="Calvin Iost" userId="2e918ae95cf3805c" providerId="LiveId" clId="{CD586AE6-96DD-4C02-85B5-D87C613E1F8B}" dt="2022-08-02T14:42:59.707" v="1348" actId="1076"/>
          <ac:spMkLst>
            <pc:docMk/>
            <pc:sldMk cId="650391128" sldId="440"/>
            <ac:spMk id="17" creationId="{0DF015DB-BA04-AC20-5530-B50936D418CD}"/>
          </ac:spMkLst>
        </pc:spChg>
        <pc:spChg chg="add mod">
          <ac:chgData name="Calvin Iost" userId="2e918ae95cf3805c" providerId="LiveId" clId="{CD586AE6-96DD-4C02-85B5-D87C613E1F8B}" dt="2022-08-02T14:43:02.922" v="1349" actId="571"/>
          <ac:spMkLst>
            <pc:docMk/>
            <pc:sldMk cId="650391128" sldId="440"/>
            <ac:spMk id="18" creationId="{909A2477-D99D-C46C-CA85-67B08CF6A824}"/>
          </ac:spMkLst>
        </pc:spChg>
        <pc:spChg chg="add mod">
          <ac:chgData name="Calvin Iost" userId="2e918ae95cf3805c" providerId="LiveId" clId="{CD586AE6-96DD-4C02-85B5-D87C613E1F8B}" dt="2022-08-02T14:44:51.077" v="1420" actId="1076"/>
          <ac:spMkLst>
            <pc:docMk/>
            <pc:sldMk cId="650391128" sldId="440"/>
            <ac:spMk id="22" creationId="{1F2BFABD-6054-8DE6-8123-C66973831B68}"/>
          </ac:spMkLst>
        </pc:spChg>
        <pc:spChg chg="add mod">
          <ac:chgData name="Calvin Iost" userId="2e918ae95cf3805c" providerId="LiveId" clId="{CD586AE6-96DD-4C02-85B5-D87C613E1F8B}" dt="2022-08-02T14:44:56.546" v="1421" actId="571"/>
          <ac:spMkLst>
            <pc:docMk/>
            <pc:sldMk cId="650391128" sldId="440"/>
            <ac:spMk id="23" creationId="{A1281FDC-F301-DEE0-E974-7DA6D3EECEEB}"/>
          </ac:spMkLst>
        </pc:spChg>
        <pc:spChg chg="add mod">
          <ac:chgData name="Calvin Iost" userId="2e918ae95cf3805c" providerId="LiveId" clId="{CD586AE6-96DD-4C02-85B5-D87C613E1F8B}" dt="2022-08-02T14:45:00.649" v="1422" actId="571"/>
          <ac:spMkLst>
            <pc:docMk/>
            <pc:sldMk cId="650391128" sldId="440"/>
            <ac:spMk id="24" creationId="{27A6BE40-AF60-81B6-7BA6-242702E3C57B}"/>
          </ac:spMkLst>
        </pc:spChg>
        <pc:spChg chg="mod">
          <ac:chgData name="Calvin Iost" userId="2e918ae95cf3805c" providerId="LiveId" clId="{CD586AE6-96DD-4C02-85B5-D87C613E1F8B}" dt="2022-08-02T14:40:29.335" v="1277" actId="20577"/>
          <ac:spMkLst>
            <pc:docMk/>
            <pc:sldMk cId="650391128" sldId="440"/>
            <ac:spMk id="402" creationId="{00000000-0000-0000-0000-000000000000}"/>
          </ac:spMkLst>
        </pc:spChg>
        <pc:picChg chg="del">
          <ac:chgData name="Calvin Iost" userId="2e918ae95cf3805c" providerId="LiveId" clId="{CD586AE6-96DD-4C02-85B5-D87C613E1F8B}" dt="2022-08-02T14:40:17.628" v="1256" actId="478"/>
          <ac:picMkLst>
            <pc:docMk/>
            <pc:sldMk cId="650391128" sldId="440"/>
            <ac:picMk id="3" creationId="{B44C1372-B7D7-3337-9DF4-2044DB0227C3}"/>
          </ac:picMkLst>
        </pc:picChg>
        <pc:picChg chg="del">
          <ac:chgData name="Calvin Iost" userId="2e918ae95cf3805c" providerId="LiveId" clId="{CD586AE6-96DD-4C02-85B5-D87C613E1F8B}" dt="2022-08-02T14:40:14.658" v="1254" actId="478"/>
          <ac:picMkLst>
            <pc:docMk/>
            <pc:sldMk cId="650391128" sldId="440"/>
            <ac:picMk id="4" creationId="{C3D3A381-FE86-3A7F-AA60-4A887A264C8B}"/>
          </ac:picMkLst>
        </pc:picChg>
        <pc:picChg chg="add mod">
          <ac:chgData name="Calvin Iost" userId="2e918ae95cf3805c" providerId="LiveId" clId="{CD586AE6-96DD-4C02-85B5-D87C613E1F8B}" dt="2022-08-02T14:41:28.631" v="1282" actId="1076"/>
          <ac:picMkLst>
            <pc:docMk/>
            <pc:sldMk cId="650391128" sldId="440"/>
            <ac:picMk id="5" creationId="{2DA86737-79EA-BA94-40B0-20FEEEC3AE8A}"/>
          </ac:picMkLst>
        </pc:picChg>
        <pc:picChg chg="del">
          <ac:chgData name="Calvin Iost" userId="2e918ae95cf3805c" providerId="LiveId" clId="{CD586AE6-96DD-4C02-85B5-D87C613E1F8B}" dt="2022-08-02T14:40:14.078" v="1253" actId="478"/>
          <ac:picMkLst>
            <pc:docMk/>
            <pc:sldMk cId="650391128" sldId="440"/>
            <ac:picMk id="6" creationId="{B367280F-05B5-48F7-931E-80CBEB679872}"/>
          </ac:picMkLst>
        </pc:picChg>
        <pc:picChg chg="del">
          <ac:chgData name="Calvin Iost" userId="2e918ae95cf3805c" providerId="LiveId" clId="{CD586AE6-96DD-4C02-85B5-D87C613E1F8B}" dt="2022-08-02T14:40:11.629" v="1252" actId="478"/>
          <ac:picMkLst>
            <pc:docMk/>
            <pc:sldMk cId="650391128" sldId="440"/>
            <ac:picMk id="14" creationId="{CF80F13E-1974-6BC2-C1A2-353F3D6D905A}"/>
          </ac:picMkLst>
        </pc:picChg>
        <pc:picChg chg="add mod">
          <ac:chgData name="Calvin Iost" userId="2e918ae95cf3805c" providerId="LiveId" clId="{CD586AE6-96DD-4C02-85B5-D87C613E1F8B}" dt="2022-08-02T14:43:41.311" v="1411" actId="1076"/>
          <ac:picMkLst>
            <pc:docMk/>
            <pc:sldMk cId="650391128" sldId="440"/>
            <ac:picMk id="15" creationId="{CACC339D-469A-BAC3-361C-C019A094B354}"/>
          </ac:picMkLst>
        </pc:picChg>
        <pc:picChg chg="del">
          <ac:chgData name="Calvin Iost" userId="2e918ae95cf3805c" providerId="LiveId" clId="{CD586AE6-96DD-4C02-85B5-D87C613E1F8B}" dt="2022-08-02T14:40:11.629" v="1252" actId="478"/>
          <ac:picMkLst>
            <pc:docMk/>
            <pc:sldMk cId="650391128" sldId="440"/>
            <ac:picMk id="16" creationId="{AD60A1CD-FF54-F4E3-ED01-C0D88F3856A8}"/>
          </ac:picMkLst>
        </pc:picChg>
        <pc:picChg chg="add mod">
          <ac:chgData name="Calvin Iost" userId="2e918ae95cf3805c" providerId="LiveId" clId="{CD586AE6-96DD-4C02-85B5-D87C613E1F8B}" dt="2022-08-02T14:44:43.516" v="1418" actId="1076"/>
          <ac:picMkLst>
            <pc:docMk/>
            <pc:sldMk cId="650391128" sldId="440"/>
            <ac:picMk id="20" creationId="{3A1C3C03-71EF-710F-3EA9-38ED1423CF0F}"/>
          </ac:picMkLst>
        </pc:picChg>
      </pc:sldChg>
      <pc:sldChg chg="addSp delSp modSp add mod">
        <pc:chgData name="Calvin Iost" userId="2e918ae95cf3805c" providerId="LiveId" clId="{CD586AE6-96DD-4C02-85B5-D87C613E1F8B}" dt="2022-08-02T15:26:09.592" v="1730" actId="1076"/>
        <pc:sldMkLst>
          <pc:docMk/>
          <pc:sldMk cId="4029725208" sldId="441"/>
        </pc:sldMkLst>
        <pc:spChg chg="mod">
          <ac:chgData name="Calvin Iost" userId="2e918ae95cf3805c" providerId="LiveId" clId="{CD586AE6-96DD-4C02-85B5-D87C613E1F8B}" dt="2022-08-02T15:25:12.794" v="1689" actId="20577"/>
          <ac:spMkLst>
            <pc:docMk/>
            <pc:sldMk cId="4029725208" sldId="441"/>
            <ac:spMk id="10" creationId="{ACDDB589-7580-C87A-067F-146A24337A90}"/>
          </ac:spMkLst>
        </pc:spChg>
        <pc:spChg chg="add mod">
          <ac:chgData name="Calvin Iost" userId="2e918ae95cf3805c" providerId="LiveId" clId="{CD586AE6-96DD-4C02-85B5-D87C613E1F8B}" dt="2022-08-02T15:25:58.021" v="1727" actId="1076"/>
          <ac:spMkLst>
            <pc:docMk/>
            <pc:sldMk cId="4029725208" sldId="441"/>
            <ac:spMk id="16" creationId="{E9ADDC01-4A59-CAA1-878F-78E57DD409F4}"/>
          </ac:spMkLst>
        </pc:spChg>
        <pc:spChg chg="del">
          <ac:chgData name="Calvin Iost" userId="2e918ae95cf3805c" providerId="LiveId" clId="{CD586AE6-96DD-4C02-85B5-D87C613E1F8B}" dt="2022-08-02T14:49:59.358" v="1444" actId="478"/>
          <ac:spMkLst>
            <pc:docMk/>
            <pc:sldMk cId="4029725208" sldId="441"/>
            <ac:spMk id="17" creationId="{0DF015DB-BA04-AC20-5530-B50936D418CD}"/>
          </ac:spMkLst>
        </pc:spChg>
        <pc:spChg chg="mod ord">
          <ac:chgData name="Calvin Iost" userId="2e918ae95cf3805c" providerId="LiveId" clId="{CD586AE6-96DD-4C02-85B5-D87C613E1F8B}" dt="2022-08-02T15:25:54.724" v="1725" actId="1036"/>
          <ac:spMkLst>
            <pc:docMk/>
            <pc:sldMk cId="4029725208" sldId="441"/>
            <ac:spMk id="18" creationId="{909A2477-D99D-C46C-CA85-67B08CF6A824}"/>
          </ac:spMkLst>
        </pc:spChg>
        <pc:spChg chg="add mod">
          <ac:chgData name="Calvin Iost" userId="2e918ae95cf3805c" providerId="LiveId" clId="{CD586AE6-96DD-4C02-85B5-D87C613E1F8B}" dt="2022-08-02T15:26:09.592" v="1730" actId="1076"/>
          <ac:spMkLst>
            <pc:docMk/>
            <pc:sldMk cId="4029725208" sldId="441"/>
            <ac:spMk id="19" creationId="{EC96B07B-3463-B3A2-4FFC-1AD7EAD117AA}"/>
          </ac:spMkLst>
        </pc:spChg>
        <pc:spChg chg="del">
          <ac:chgData name="Calvin Iost" userId="2e918ae95cf3805c" providerId="LiveId" clId="{CD586AE6-96DD-4C02-85B5-D87C613E1F8B}" dt="2022-08-02T14:49:59.358" v="1444" actId="478"/>
          <ac:spMkLst>
            <pc:docMk/>
            <pc:sldMk cId="4029725208" sldId="441"/>
            <ac:spMk id="22" creationId="{1F2BFABD-6054-8DE6-8123-C66973831B68}"/>
          </ac:spMkLst>
        </pc:spChg>
        <pc:spChg chg="del">
          <ac:chgData name="Calvin Iost" userId="2e918ae95cf3805c" providerId="LiveId" clId="{CD586AE6-96DD-4C02-85B5-D87C613E1F8B}" dt="2022-08-02T14:49:59.358" v="1444" actId="478"/>
          <ac:spMkLst>
            <pc:docMk/>
            <pc:sldMk cId="4029725208" sldId="441"/>
            <ac:spMk id="23" creationId="{A1281FDC-F301-DEE0-E974-7DA6D3EECEEB}"/>
          </ac:spMkLst>
        </pc:spChg>
        <pc:spChg chg="del">
          <ac:chgData name="Calvin Iost" userId="2e918ae95cf3805c" providerId="LiveId" clId="{CD586AE6-96DD-4C02-85B5-D87C613E1F8B}" dt="2022-08-02T14:49:59.358" v="1444" actId="478"/>
          <ac:spMkLst>
            <pc:docMk/>
            <pc:sldMk cId="4029725208" sldId="441"/>
            <ac:spMk id="24" creationId="{27A6BE40-AF60-81B6-7BA6-242702E3C57B}"/>
          </ac:spMkLst>
        </pc:spChg>
        <pc:spChg chg="mod">
          <ac:chgData name="Calvin Iost" userId="2e918ae95cf3805c" providerId="LiveId" clId="{CD586AE6-96DD-4C02-85B5-D87C613E1F8B}" dt="2022-08-02T15:22:04.217" v="1469" actId="1076"/>
          <ac:spMkLst>
            <pc:docMk/>
            <pc:sldMk cId="4029725208" sldId="441"/>
            <ac:spMk id="402" creationId="{00000000-0000-0000-0000-000000000000}"/>
          </ac:spMkLst>
        </pc:spChg>
        <pc:picChg chg="add mod">
          <ac:chgData name="Calvin Iost" userId="2e918ae95cf3805c" providerId="LiveId" clId="{CD586AE6-96DD-4C02-85B5-D87C613E1F8B}" dt="2022-08-02T15:23:27.304" v="1590" actId="1076"/>
          <ac:picMkLst>
            <pc:docMk/>
            <pc:sldMk cId="4029725208" sldId="441"/>
            <ac:picMk id="3" creationId="{1564C9D4-4544-41C9-9424-691F8220C648}"/>
          </ac:picMkLst>
        </pc:picChg>
        <pc:picChg chg="del">
          <ac:chgData name="Calvin Iost" userId="2e918ae95cf3805c" providerId="LiveId" clId="{CD586AE6-96DD-4C02-85B5-D87C613E1F8B}" dt="2022-08-02T14:49:57.005" v="1443" actId="478"/>
          <ac:picMkLst>
            <pc:docMk/>
            <pc:sldMk cId="4029725208" sldId="441"/>
            <ac:picMk id="5" creationId="{2DA86737-79EA-BA94-40B0-20FEEEC3AE8A}"/>
          </ac:picMkLst>
        </pc:picChg>
        <pc:picChg chg="del">
          <ac:chgData name="Calvin Iost" userId="2e918ae95cf3805c" providerId="LiveId" clId="{CD586AE6-96DD-4C02-85B5-D87C613E1F8B}" dt="2022-08-02T14:49:59.358" v="1444" actId="478"/>
          <ac:picMkLst>
            <pc:docMk/>
            <pc:sldMk cId="4029725208" sldId="441"/>
            <ac:picMk id="15" creationId="{CACC339D-469A-BAC3-361C-C019A094B354}"/>
          </ac:picMkLst>
        </pc:picChg>
        <pc:picChg chg="del">
          <ac:chgData name="Calvin Iost" userId="2e918ae95cf3805c" providerId="LiveId" clId="{CD586AE6-96DD-4C02-85B5-D87C613E1F8B}" dt="2022-08-02T14:49:59.358" v="1444" actId="478"/>
          <ac:picMkLst>
            <pc:docMk/>
            <pc:sldMk cId="4029725208" sldId="441"/>
            <ac:picMk id="20" creationId="{3A1C3C03-71EF-710F-3EA9-38ED1423CF0F}"/>
          </ac:picMkLst>
        </pc:picChg>
      </pc:sldChg>
      <pc:sldChg chg="addSp delSp modSp add mod ord">
        <pc:chgData name="Calvin Iost" userId="2e918ae95cf3805c" providerId="LiveId" clId="{CD586AE6-96DD-4C02-85B5-D87C613E1F8B}" dt="2022-08-02T18:10:49.814" v="2210" actId="20577"/>
        <pc:sldMkLst>
          <pc:docMk/>
          <pc:sldMk cId="1788009944" sldId="442"/>
        </pc:sldMkLst>
        <pc:spChg chg="mod">
          <ac:chgData name="Calvin Iost" userId="2e918ae95cf3805c" providerId="LiveId" clId="{CD586AE6-96DD-4C02-85B5-D87C613E1F8B}" dt="2022-08-02T18:10:49.814" v="2210" actId="20577"/>
          <ac:spMkLst>
            <pc:docMk/>
            <pc:sldMk cId="1788009944" sldId="442"/>
            <ac:spMk id="10" creationId="{ACDDB589-7580-C87A-067F-146A24337A90}"/>
          </ac:spMkLst>
        </pc:spChg>
        <pc:spChg chg="add mod">
          <ac:chgData name="Calvin Iost" userId="2e918ae95cf3805c" providerId="LiveId" clId="{CD586AE6-96DD-4C02-85B5-D87C613E1F8B}" dt="2022-08-02T17:42:57.018" v="1963" actId="1076"/>
          <ac:spMkLst>
            <pc:docMk/>
            <pc:sldMk cId="1788009944" sldId="442"/>
            <ac:spMk id="12" creationId="{59C7F3FF-49F1-7F5F-5D3C-0C8A1C11AE0C}"/>
          </ac:spMkLst>
        </pc:spChg>
        <pc:spChg chg="add mod">
          <ac:chgData name="Calvin Iost" userId="2e918ae95cf3805c" providerId="LiveId" clId="{CD586AE6-96DD-4C02-85B5-D87C613E1F8B}" dt="2022-08-02T17:42:57.018" v="1963" actId="1076"/>
          <ac:spMkLst>
            <pc:docMk/>
            <pc:sldMk cId="1788009944" sldId="442"/>
            <ac:spMk id="13" creationId="{0F5D4C11-858B-C93E-3DAB-59E18829B541}"/>
          </ac:spMkLst>
        </pc:spChg>
        <pc:spChg chg="add mod">
          <ac:chgData name="Calvin Iost" userId="2e918ae95cf3805c" providerId="LiveId" clId="{CD586AE6-96DD-4C02-85B5-D87C613E1F8B}" dt="2022-08-02T17:42:57.018" v="1963" actId="1076"/>
          <ac:spMkLst>
            <pc:docMk/>
            <pc:sldMk cId="1788009944" sldId="442"/>
            <ac:spMk id="14" creationId="{FC1CEB14-1585-C4F5-455B-3EAD53122877}"/>
          </ac:spMkLst>
        </pc:spChg>
        <pc:spChg chg="add mod">
          <ac:chgData name="Calvin Iost" userId="2e918ae95cf3805c" providerId="LiveId" clId="{CD586AE6-96DD-4C02-85B5-D87C613E1F8B}" dt="2022-08-02T17:42:57.018" v="1963" actId="1076"/>
          <ac:spMkLst>
            <pc:docMk/>
            <pc:sldMk cId="1788009944" sldId="442"/>
            <ac:spMk id="15" creationId="{38B8333A-B203-D841-7C0D-B903B2C2CDCB}"/>
          </ac:spMkLst>
        </pc:spChg>
        <pc:spChg chg="add mod">
          <ac:chgData name="Calvin Iost" userId="2e918ae95cf3805c" providerId="LiveId" clId="{CD586AE6-96DD-4C02-85B5-D87C613E1F8B}" dt="2022-08-02T17:42:57.018" v="1963" actId="1076"/>
          <ac:spMkLst>
            <pc:docMk/>
            <pc:sldMk cId="1788009944" sldId="442"/>
            <ac:spMk id="16" creationId="{51796DDF-2ABC-DCE7-0EDD-CAD6EFF894C2}"/>
          </ac:spMkLst>
        </pc:spChg>
        <pc:spChg chg="add del mod ord">
          <ac:chgData name="Calvin Iost" userId="2e918ae95cf3805c" providerId="LiveId" clId="{CD586AE6-96DD-4C02-85B5-D87C613E1F8B}" dt="2022-08-02T18:10:24.255" v="2155" actId="478"/>
          <ac:spMkLst>
            <pc:docMk/>
            <pc:sldMk cId="1788009944" sldId="442"/>
            <ac:spMk id="18" creationId="{909A2477-D99D-C46C-CA85-67B08CF6A824}"/>
          </ac:spMkLst>
        </pc:spChg>
        <pc:spChg chg="mod">
          <ac:chgData name="Calvin Iost" userId="2e918ae95cf3805c" providerId="LiveId" clId="{CD586AE6-96DD-4C02-85B5-D87C613E1F8B}" dt="2022-08-02T17:38:24.155" v="1909" actId="1076"/>
          <ac:spMkLst>
            <pc:docMk/>
            <pc:sldMk cId="1788009944" sldId="442"/>
            <ac:spMk id="402" creationId="{00000000-0000-0000-0000-000000000000}"/>
          </ac:spMkLst>
        </pc:spChg>
        <pc:picChg chg="add del mod">
          <ac:chgData name="Calvin Iost" userId="2e918ae95cf3805c" providerId="LiveId" clId="{CD586AE6-96DD-4C02-85B5-D87C613E1F8B}" dt="2022-08-02T18:09:59.451" v="2146" actId="478"/>
          <ac:picMkLst>
            <pc:docMk/>
            <pc:sldMk cId="1788009944" sldId="442"/>
            <ac:picMk id="3" creationId="{56E1B225-5BBC-A2D4-9603-1BA308A3B500}"/>
          </ac:picMkLst>
        </pc:picChg>
        <pc:picChg chg="add mod modCrop">
          <ac:chgData name="Calvin Iost" userId="2e918ae95cf3805c" providerId="LiveId" clId="{CD586AE6-96DD-4C02-85B5-D87C613E1F8B}" dt="2022-08-02T17:42:57.018" v="1963" actId="1076"/>
          <ac:picMkLst>
            <pc:docMk/>
            <pc:sldMk cId="1788009944" sldId="442"/>
            <ac:picMk id="5" creationId="{89403B59-7A7C-A568-0618-04FD97B3EF17}"/>
          </ac:picMkLst>
        </pc:picChg>
        <pc:picChg chg="add mod">
          <ac:chgData name="Calvin Iost" userId="2e918ae95cf3805c" providerId="LiveId" clId="{CD586AE6-96DD-4C02-85B5-D87C613E1F8B}" dt="2022-08-02T17:42:57.018" v="1963" actId="1076"/>
          <ac:picMkLst>
            <pc:docMk/>
            <pc:sldMk cId="1788009944" sldId="442"/>
            <ac:picMk id="7" creationId="{D45F3E5F-164E-460D-7EC8-CD2DEF06D6BF}"/>
          </ac:picMkLst>
        </pc:picChg>
        <pc:picChg chg="add del mod ord">
          <ac:chgData name="Calvin Iost" userId="2e918ae95cf3805c" providerId="LiveId" clId="{CD586AE6-96DD-4C02-85B5-D87C613E1F8B}" dt="2022-08-02T18:10:18.716" v="2153" actId="478"/>
          <ac:picMkLst>
            <pc:docMk/>
            <pc:sldMk cId="1788009944" sldId="442"/>
            <ac:picMk id="9" creationId="{A8B439B5-4B93-04D9-98A4-C3D1CCD2AE97}"/>
          </ac:picMkLst>
        </pc:picChg>
      </pc:sldChg>
      <pc:sldChg chg="addSp delSp modSp add mod">
        <pc:chgData name="Calvin Iost" userId="2e918ae95cf3805c" providerId="LiveId" clId="{CD586AE6-96DD-4C02-85B5-D87C613E1F8B}" dt="2022-08-02T18:56:46.688" v="2397" actId="1076"/>
        <pc:sldMkLst>
          <pc:docMk/>
          <pc:sldMk cId="308617758" sldId="443"/>
        </pc:sldMkLst>
        <pc:spChg chg="add mod">
          <ac:chgData name="Calvin Iost" userId="2e918ae95cf3805c" providerId="LiveId" clId="{CD586AE6-96DD-4C02-85B5-D87C613E1F8B}" dt="2022-08-02T18:53:10.349" v="2341" actId="20577"/>
          <ac:spMkLst>
            <pc:docMk/>
            <pc:sldMk cId="308617758" sldId="443"/>
            <ac:spMk id="6" creationId="{EE2AB51E-3468-C9CC-AE2E-BDA34A232F83}"/>
          </ac:spMkLst>
        </pc:spChg>
        <pc:spChg chg="del mod">
          <ac:chgData name="Calvin Iost" userId="2e918ae95cf3805c" providerId="LiveId" clId="{CD586AE6-96DD-4C02-85B5-D87C613E1F8B}" dt="2022-08-02T18:51:00.426" v="2214" actId="478"/>
          <ac:spMkLst>
            <pc:docMk/>
            <pc:sldMk cId="308617758" sldId="443"/>
            <ac:spMk id="10" creationId="{ACDDB589-7580-C87A-067F-146A24337A90}"/>
          </ac:spMkLst>
        </pc:spChg>
        <pc:spChg chg="add mod">
          <ac:chgData name="Calvin Iost" userId="2e918ae95cf3805c" providerId="LiveId" clId="{CD586AE6-96DD-4C02-85B5-D87C613E1F8B}" dt="2022-08-02T18:56:46.688" v="2397" actId="1076"/>
          <ac:spMkLst>
            <pc:docMk/>
            <pc:sldMk cId="308617758" sldId="443"/>
            <ac:spMk id="15" creationId="{13D8D437-55A2-FC63-F263-89BFC525CC6F}"/>
          </ac:spMkLst>
        </pc:spChg>
        <pc:spChg chg="add mod">
          <ac:chgData name="Calvin Iost" userId="2e918ae95cf3805c" providerId="LiveId" clId="{CD586AE6-96DD-4C02-85B5-D87C613E1F8B}" dt="2022-08-02T18:55:57.476" v="2367" actId="1076"/>
          <ac:spMkLst>
            <pc:docMk/>
            <pc:sldMk cId="308617758" sldId="443"/>
            <ac:spMk id="16" creationId="{DB2D1843-5348-8925-F167-4E7DC9A3239C}"/>
          </ac:spMkLst>
        </pc:spChg>
        <pc:spChg chg="add mod">
          <ac:chgData name="Calvin Iost" userId="2e918ae95cf3805c" providerId="LiveId" clId="{CD586AE6-96DD-4C02-85B5-D87C613E1F8B}" dt="2022-08-02T18:56:17.428" v="2376" actId="1038"/>
          <ac:spMkLst>
            <pc:docMk/>
            <pc:sldMk cId="308617758" sldId="443"/>
            <ac:spMk id="17" creationId="{F7D179B5-D718-D2FA-0275-1219AE2F1840}"/>
          </ac:spMkLst>
        </pc:spChg>
        <pc:spChg chg="mod ord">
          <ac:chgData name="Calvin Iost" userId="2e918ae95cf3805c" providerId="LiveId" clId="{CD586AE6-96DD-4C02-85B5-D87C613E1F8B}" dt="2022-08-02T18:56:06.158" v="2370" actId="1076"/>
          <ac:spMkLst>
            <pc:docMk/>
            <pc:sldMk cId="308617758" sldId="443"/>
            <ac:spMk id="18" creationId="{909A2477-D99D-C46C-CA85-67B08CF6A824}"/>
          </ac:spMkLst>
        </pc:spChg>
        <pc:spChg chg="add mod">
          <ac:chgData name="Calvin Iost" userId="2e918ae95cf3805c" providerId="LiveId" clId="{CD586AE6-96DD-4C02-85B5-D87C613E1F8B}" dt="2022-08-02T18:56:28.304" v="2394" actId="1036"/>
          <ac:spMkLst>
            <pc:docMk/>
            <pc:sldMk cId="308617758" sldId="443"/>
            <ac:spMk id="19" creationId="{104F717F-0E55-4F79-D223-AF79E85F1984}"/>
          </ac:spMkLst>
        </pc:spChg>
        <pc:spChg chg="add mod">
          <ac:chgData name="Calvin Iost" userId="2e918ae95cf3805c" providerId="LiveId" clId="{CD586AE6-96DD-4C02-85B5-D87C613E1F8B}" dt="2022-08-02T18:56:32.699" v="2395" actId="571"/>
          <ac:spMkLst>
            <pc:docMk/>
            <pc:sldMk cId="308617758" sldId="443"/>
            <ac:spMk id="20" creationId="{E60B0B86-3323-631A-005C-F3A19C478B08}"/>
          </ac:spMkLst>
        </pc:spChg>
        <pc:spChg chg="mod">
          <ac:chgData name="Calvin Iost" userId="2e918ae95cf3805c" providerId="LiveId" clId="{CD586AE6-96DD-4C02-85B5-D87C613E1F8B}" dt="2022-08-02T18:23:57.422" v="2212" actId="1076"/>
          <ac:spMkLst>
            <pc:docMk/>
            <pc:sldMk cId="308617758" sldId="443"/>
            <ac:spMk id="402" creationId="{00000000-0000-0000-0000-000000000000}"/>
          </ac:spMkLst>
        </pc:spChg>
        <pc:picChg chg="add mod">
          <ac:chgData name="Calvin Iost" userId="2e918ae95cf3805c" providerId="LiveId" clId="{CD586AE6-96DD-4C02-85B5-D87C613E1F8B}" dt="2022-08-02T18:56:42.873" v="2396" actId="14100"/>
          <ac:picMkLst>
            <pc:docMk/>
            <pc:sldMk cId="308617758" sldId="443"/>
            <ac:picMk id="3" creationId="{D7F579E2-0FED-B93B-72F7-87901C82525A}"/>
          </ac:picMkLst>
        </pc:picChg>
        <pc:picChg chg="add mod">
          <ac:chgData name="Calvin Iost" userId="2e918ae95cf3805c" providerId="LiveId" clId="{CD586AE6-96DD-4C02-85B5-D87C613E1F8B}" dt="2022-08-02T18:53:52.349" v="2348" actId="1076"/>
          <ac:picMkLst>
            <pc:docMk/>
            <pc:sldMk cId="308617758" sldId="443"/>
            <ac:picMk id="5" creationId="{DD3CA8F7-E5D3-5DAB-E323-DBB8367A8B2A}"/>
          </ac:picMkLst>
        </pc:picChg>
        <pc:picChg chg="add mod">
          <ac:chgData name="Calvin Iost" userId="2e918ae95cf3805c" providerId="LiveId" clId="{CD586AE6-96DD-4C02-85B5-D87C613E1F8B}" dt="2022-08-02T18:55:32.941" v="2363" actId="1076"/>
          <ac:picMkLst>
            <pc:docMk/>
            <pc:sldMk cId="308617758" sldId="443"/>
            <ac:picMk id="8" creationId="{99BE8980-0C13-3C32-5547-41D9933AFD18}"/>
          </ac:picMkLst>
        </pc:picChg>
        <pc:picChg chg="add mod">
          <ac:chgData name="Calvin Iost" userId="2e918ae95cf3805c" providerId="LiveId" clId="{CD586AE6-96DD-4C02-85B5-D87C613E1F8B}" dt="2022-08-02T18:55:29.364" v="2362" actId="1076"/>
          <ac:picMkLst>
            <pc:docMk/>
            <pc:sldMk cId="308617758" sldId="443"/>
            <ac:picMk id="12" creationId="{2D86344B-837B-A1FB-E83B-57242B061461}"/>
          </ac:picMkLst>
        </pc:picChg>
      </pc:sldChg>
      <pc:sldChg chg="addSp delSp modSp add mod">
        <pc:chgData name="Calvin Iost" userId="2e918ae95cf3805c" providerId="LiveId" clId="{CD586AE6-96DD-4C02-85B5-D87C613E1F8B}" dt="2022-08-02T18:57:42.723" v="2405" actId="1076"/>
        <pc:sldMkLst>
          <pc:docMk/>
          <pc:sldMk cId="2683825946" sldId="444"/>
        </pc:sldMkLst>
        <pc:spChg chg="del">
          <ac:chgData name="Calvin Iost" userId="2e918ae95cf3805c" providerId="LiveId" clId="{CD586AE6-96DD-4C02-85B5-D87C613E1F8B}" dt="2022-08-02T15:30:32.301" v="1734" actId="478"/>
          <ac:spMkLst>
            <pc:docMk/>
            <pc:sldMk cId="2683825946" sldId="444"/>
            <ac:spMk id="10" creationId="{BE05E0E2-D6AD-C9CC-FA7D-2083C334B7E4}"/>
          </ac:spMkLst>
        </pc:spChg>
        <pc:spChg chg="del">
          <ac:chgData name="Calvin Iost" userId="2e918ae95cf3805c" providerId="LiveId" clId="{CD586AE6-96DD-4C02-85B5-D87C613E1F8B}" dt="2022-08-02T15:30:26.689" v="1732" actId="478"/>
          <ac:spMkLst>
            <pc:docMk/>
            <pc:sldMk cId="2683825946" sldId="444"/>
            <ac:spMk id="12" creationId="{21B0F641-ECF1-8D4C-F03B-E3BB173AB465}"/>
          </ac:spMkLst>
        </pc:spChg>
        <pc:spChg chg="del">
          <ac:chgData name="Calvin Iost" userId="2e918ae95cf3805c" providerId="LiveId" clId="{CD586AE6-96DD-4C02-85B5-D87C613E1F8B}" dt="2022-08-02T15:30:30.798" v="1733" actId="478"/>
          <ac:spMkLst>
            <pc:docMk/>
            <pc:sldMk cId="2683825946" sldId="444"/>
            <ac:spMk id="13" creationId="{5DE5260E-B34D-7925-B558-31BD044F4012}"/>
          </ac:spMkLst>
        </pc:spChg>
        <pc:spChg chg="add mod">
          <ac:chgData name="Calvin Iost" userId="2e918ae95cf3805c" providerId="LiveId" clId="{CD586AE6-96DD-4C02-85B5-D87C613E1F8B}" dt="2022-08-02T18:57:42.723" v="2405" actId="1076"/>
          <ac:spMkLst>
            <pc:docMk/>
            <pc:sldMk cId="2683825946" sldId="444"/>
            <ac:spMk id="14" creationId="{28A379B2-5798-565C-BEAD-C45B02A41C03}"/>
          </ac:spMkLst>
        </pc:spChg>
        <pc:spChg chg="add del mod">
          <ac:chgData name="Calvin Iost" userId="2e918ae95cf3805c" providerId="LiveId" clId="{CD586AE6-96DD-4C02-85B5-D87C613E1F8B}" dt="2022-08-02T15:38:50.232" v="1821" actId="478"/>
          <ac:spMkLst>
            <pc:docMk/>
            <pc:sldMk cId="2683825946" sldId="444"/>
            <ac:spMk id="16" creationId="{9274CA47-B4F1-5A22-6272-4659C21FEF0E}"/>
          </ac:spMkLst>
        </pc:spChg>
        <pc:spChg chg="add del mod">
          <ac:chgData name="Calvin Iost" userId="2e918ae95cf3805c" providerId="LiveId" clId="{CD586AE6-96DD-4C02-85B5-D87C613E1F8B}" dt="2022-08-02T15:38:50.232" v="1821" actId="478"/>
          <ac:spMkLst>
            <pc:docMk/>
            <pc:sldMk cId="2683825946" sldId="444"/>
            <ac:spMk id="18" creationId="{553BEA4B-2381-01A0-BA8F-6682FA040D30}"/>
          </ac:spMkLst>
        </pc:spChg>
        <pc:spChg chg="add mod">
          <ac:chgData name="Calvin Iost" userId="2e918ae95cf3805c" providerId="LiveId" clId="{CD586AE6-96DD-4C02-85B5-D87C613E1F8B}" dt="2022-08-02T18:57:42.723" v="2405" actId="1076"/>
          <ac:spMkLst>
            <pc:docMk/>
            <pc:sldMk cId="2683825946" sldId="444"/>
            <ac:spMk id="22" creationId="{4BF00D10-A6CD-4886-D507-531E0B2653C8}"/>
          </ac:spMkLst>
        </pc:spChg>
        <pc:spChg chg="add mod">
          <ac:chgData name="Calvin Iost" userId="2e918ae95cf3805c" providerId="LiveId" clId="{CD586AE6-96DD-4C02-85B5-D87C613E1F8B}" dt="2022-08-02T18:57:36.631" v="2404" actId="1076"/>
          <ac:spMkLst>
            <pc:docMk/>
            <pc:sldMk cId="2683825946" sldId="444"/>
            <ac:spMk id="25" creationId="{2B2A206A-F55B-A1DB-402A-CFF737BD2D18}"/>
          </ac:spMkLst>
        </pc:spChg>
        <pc:spChg chg="mod">
          <ac:chgData name="Calvin Iost" userId="2e918ae95cf3805c" providerId="LiveId" clId="{CD586AE6-96DD-4C02-85B5-D87C613E1F8B}" dt="2022-08-02T16:54:55.155" v="1890" actId="313"/>
          <ac:spMkLst>
            <pc:docMk/>
            <pc:sldMk cId="2683825946" sldId="444"/>
            <ac:spMk id="402" creationId="{00000000-0000-0000-0000-000000000000}"/>
          </ac:spMkLst>
        </pc:spChg>
        <pc:picChg chg="del">
          <ac:chgData name="Calvin Iost" userId="2e918ae95cf3805c" providerId="LiveId" clId="{CD586AE6-96DD-4C02-85B5-D87C613E1F8B}" dt="2022-08-02T15:30:30.798" v="1733" actId="478"/>
          <ac:picMkLst>
            <pc:docMk/>
            <pc:sldMk cId="2683825946" sldId="444"/>
            <ac:picMk id="3" creationId="{C4BD0737-A5D9-C059-FF89-68B28AC6FBBD}"/>
          </ac:picMkLst>
        </pc:picChg>
        <pc:picChg chg="add mod">
          <ac:chgData name="Calvin Iost" userId="2e918ae95cf3805c" providerId="LiveId" clId="{CD586AE6-96DD-4C02-85B5-D87C613E1F8B}" dt="2022-08-02T18:57:42.723" v="2405" actId="1076"/>
          <ac:picMkLst>
            <pc:docMk/>
            <pc:sldMk cId="2683825946" sldId="444"/>
            <ac:picMk id="4" creationId="{67C762F0-A7C3-534D-C5E7-953ED81E1E67}"/>
          </ac:picMkLst>
        </pc:picChg>
        <pc:picChg chg="add mod">
          <ac:chgData name="Calvin Iost" userId="2e918ae95cf3805c" providerId="LiveId" clId="{CD586AE6-96DD-4C02-85B5-D87C613E1F8B}" dt="2022-08-02T18:57:42.723" v="2405" actId="1076"/>
          <ac:picMkLst>
            <pc:docMk/>
            <pc:sldMk cId="2683825946" sldId="444"/>
            <ac:picMk id="6" creationId="{EA0105A1-B152-0B05-75AB-985AAC48AFF4}"/>
          </ac:picMkLst>
        </pc:picChg>
        <pc:picChg chg="add mod">
          <ac:chgData name="Calvin Iost" userId="2e918ae95cf3805c" providerId="LiveId" clId="{CD586AE6-96DD-4C02-85B5-D87C613E1F8B}" dt="2022-08-02T18:57:36.631" v="2404" actId="1076"/>
          <ac:picMkLst>
            <pc:docMk/>
            <pc:sldMk cId="2683825946" sldId="444"/>
            <ac:picMk id="8" creationId="{BA8A7965-182E-F281-D5CF-FE48045A6109}"/>
          </ac:picMkLst>
        </pc:picChg>
        <pc:picChg chg="add del mod">
          <ac:chgData name="Calvin Iost" userId="2e918ae95cf3805c" providerId="LiveId" clId="{CD586AE6-96DD-4C02-85B5-D87C613E1F8B}" dt="2022-08-02T15:38:03.876" v="1772" actId="478"/>
          <ac:picMkLst>
            <pc:docMk/>
            <pc:sldMk cId="2683825946" sldId="444"/>
            <ac:picMk id="15" creationId="{4DF1FF5B-8974-0745-8E7E-F2E6AEEB4EF1}"/>
          </ac:picMkLst>
        </pc:picChg>
        <pc:picChg chg="add del mod">
          <ac:chgData name="Calvin Iost" userId="2e918ae95cf3805c" providerId="LiveId" clId="{CD586AE6-96DD-4C02-85B5-D87C613E1F8B}" dt="2022-08-02T15:38:03.876" v="1772" actId="478"/>
          <ac:picMkLst>
            <pc:docMk/>
            <pc:sldMk cId="2683825946" sldId="444"/>
            <ac:picMk id="17" creationId="{02159DBC-F342-2E26-2C55-E47EC72430C6}"/>
          </ac:picMkLst>
        </pc:picChg>
        <pc:picChg chg="add del mod">
          <ac:chgData name="Calvin Iost" userId="2e918ae95cf3805c" providerId="LiveId" clId="{CD586AE6-96DD-4C02-85B5-D87C613E1F8B}" dt="2022-08-02T15:38:03.876" v="1772" actId="478"/>
          <ac:picMkLst>
            <pc:docMk/>
            <pc:sldMk cId="2683825946" sldId="444"/>
            <ac:picMk id="19" creationId="{4C144518-8D17-A58C-B9FF-C9A88A7F6FF3}"/>
          </ac:picMkLst>
        </pc:picChg>
        <pc:picChg chg="del">
          <ac:chgData name="Calvin Iost" userId="2e918ae95cf3805c" providerId="LiveId" clId="{CD586AE6-96DD-4C02-85B5-D87C613E1F8B}" dt="2022-08-02T15:30:30.798" v="1733" actId="478"/>
          <ac:picMkLst>
            <pc:docMk/>
            <pc:sldMk cId="2683825946" sldId="444"/>
            <ac:picMk id="1026" creationId="{80AE6975-CD3C-49E9-BD1D-D3A9A601D97A}"/>
          </ac:picMkLst>
        </pc:picChg>
        <pc:picChg chg="del">
          <ac:chgData name="Calvin Iost" userId="2e918ae95cf3805c" providerId="LiveId" clId="{CD586AE6-96DD-4C02-85B5-D87C613E1F8B}" dt="2022-08-02T15:30:30.798" v="1733" actId="478"/>
          <ac:picMkLst>
            <pc:docMk/>
            <pc:sldMk cId="2683825946" sldId="444"/>
            <ac:picMk id="1028" creationId="{CE585B55-BB37-AFB5-9EBD-1E325F26053E}"/>
          </ac:picMkLst>
        </pc:picChg>
        <pc:picChg chg="del">
          <ac:chgData name="Calvin Iost" userId="2e918ae95cf3805c" providerId="LiveId" clId="{CD586AE6-96DD-4C02-85B5-D87C613E1F8B}" dt="2022-08-02T15:30:30.798" v="1733" actId="478"/>
          <ac:picMkLst>
            <pc:docMk/>
            <pc:sldMk cId="2683825946" sldId="444"/>
            <ac:picMk id="1030" creationId="{5BAD706B-010D-44B2-56B0-5A3F7DA48175}"/>
          </ac:picMkLst>
        </pc:picChg>
        <pc:picChg chg="del">
          <ac:chgData name="Calvin Iost" userId="2e918ae95cf3805c" providerId="LiveId" clId="{CD586AE6-96DD-4C02-85B5-D87C613E1F8B}" dt="2022-08-02T15:30:30.798" v="1733" actId="478"/>
          <ac:picMkLst>
            <pc:docMk/>
            <pc:sldMk cId="2683825946" sldId="444"/>
            <ac:picMk id="1032" creationId="{9C157B4F-DBE5-314E-E97C-B09C4D1FEF81}"/>
          </ac:picMkLst>
        </pc:picChg>
      </pc:sldChg>
      <pc:sldMasterChg chg="delSldLayout">
        <pc:chgData name="Calvin Iost" userId="2e918ae95cf3805c" providerId="LiveId" clId="{CD586AE6-96DD-4C02-85B5-D87C613E1F8B}" dt="2022-08-02T11:55:32.590" v="65" actId="47"/>
        <pc:sldMasterMkLst>
          <pc:docMk/>
          <pc:sldMasterMk cId="255472133" sldId="2147484094"/>
        </pc:sldMasterMkLst>
        <pc:sldLayoutChg chg="del">
          <pc:chgData name="Calvin Iost" userId="2e918ae95cf3805c" providerId="LiveId" clId="{CD586AE6-96DD-4C02-85B5-D87C613E1F8B}" dt="2022-08-02T11:55:32.590" v="65" actId="47"/>
          <pc:sldLayoutMkLst>
            <pc:docMk/>
            <pc:sldMasterMk cId="255472133" sldId="2147484094"/>
            <pc:sldLayoutMk cId="1844784695" sldId="2147484098"/>
          </pc:sldLayoutMkLst>
        </pc:sldLayoutChg>
      </pc:sldMasterChg>
    </pc:docChg>
  </pc:docChgLst>
  <pc:docChgLst>
    <pc:chgData name="Calvin Iost" userId="2e918ae95cf3805c" providerId="LiveId" clId="{0E6D4903-418A-472A-A971-7D8437E7C0F8}"/>
    <pc:docChg chg="undo custSel addSld delSld modSld delMainMaster modMainMaster modSection">
      <pc:chgData name="Calvin Iost" userId="2e918ae95cf3805c" providerId="LiveId" clId="{0E6D4903-418A-472A-A971-7D8437E7C0F8}" dt="2022-06-21T23:13:19.800" v="766" actId="478"/>
      <pc:docMkLst>
        <pc:docMk/>
      </pc:docMkLst>
      <pc:sldChg chg="delSp modSp mod">
        <pc:chgData name="Calvin Iost" userId="2e918ae95cf3805c" providerId="LiveId" clId="{0E6D4903-418A-472A-A971-7D8437E7C0F8}" dt="2022-06-17T19:56:44.190" v="274" actId="122"/>
        <pc:sldMkLst>
          <pc:docMk/>
          <pc:sldMk cId="1809831157" sldId="256"/>
        </pc:sldMkLst>
        <pc:spChg chg="mod">
          <ac:chgData name="Calvin Iost" userId="2e918ae95cf3805c" providerId="LiveId" clId="{0E6D4903-418A-472A-A971-7D8437E7C0F8}" dt="2022-06-17T19:55:49.339" v="207" actId="6549"/>
          <ac:spMkLst>
            <pc:docMk/>
            <pc:sldMk cId="1809831157" sldId="256"/>
            <ac:spMk id="8" creationId="{FCB13FD6-8984-147B-A006-6309ADDA3025}"/>
          </ac:spMkLst>
        </pc:spChg>
        <pc:graphicFrameChg chg="mod modGraphic">
          <ac:chgData name="Calvin Iost" userId="2e918ae95cf3805c" providerId="LiveId" clId="{0E6D4903-418A-472A-A971-7D8437E7C0F8}" dt="2022-06-17T19:56:44.190" v="274" actId="122"/>
          <ac:graphicFrameMkLst>
            <pc:docMk/>
            <pc:sldMk cId="1809831157" sldId="256"/>
            <ac:graphicFrameMk id="7" creationId="{1A415A9B-6146-4B09-9848-3820113F2BCC}"/>
          </ac:graphicFrameMkLst>
        </pc:graphicFrameChg>
        <pc:picChg chg="del">
          <ac:chgData name="Calvin Iost" userId="2e918ae95cf3805c" providerId="LiveId" clId="{0E6D4903-418A-472A-A971-7D8437E7C0F8}" dt="2022-06-17T19:39:04.041" v="39" actId="478"/>
          <ac:picMkLst>
            <pc:docMk/>
            <pc:sldMk cId="1809831157" sldId="256"/>
            <ac:picMk id="6" creationId="{898FE16B-7702-462F-A30B-4A49D6693668}"/>
          </ac:picMkLst>
        </pc:picChg>
      </pc:sldChg>
      <pc:sldChg chg="del">
        <pc:chgData name="Calvin Iost" userId="2e918ae95cf3805c" providerId="LiveId" clId="{0E6D4903-418A-472A-A971-7D8437E7C0F8}" dt="2022-06-17T19:01:38.990" v="2" actId="47"/>
        <pc:sldMkLst>
          <pc:docMk/>
          <pc:sldMk cId="1086382258" sldId="257"/>
        </pc:sldMkLst>
      </pc:sldChg>
      <pc:sldChg chg="del">
        <pc:chgData name="Calvin Iost" userId="2e918ae95cf3805c" providerId="LiveId" clId="{0E6D4903-418A-472A-A971-7D8437E7C0F8}" dt="2022-06-17T19:01:37.452" v="1" actId="47"/>
        <pc:sldMkLst>
          <pc:docMk/>
          <pc:sldMk cId="1494323214" sldId="258"/>
        </pc:sldMkLst>
      </pc:sldChg>
      <pc:sldChg chg="del">
        <pc:chgData name="Calvin Iost" userId="2e918ae95cf3805c" providerId="LiveId" clId="{0E6D4903-418A-472A-A971-7D8437E7C0F8}" dt="2022-06-17T19:01:37.452" v="1" actId="47"/>
        <pc:sldMkLst>
          <pc:docMk/>
          <pc:sldMk cId="3536840671" sldId="261"/>
        </pc:sldMkLst>
      </pc:sldChg>
      <pc:sldChg chg="del">
        <pc:chgData name="Calvin Iost" userId="2e918ae95cf3805c" providerId="LiveId" clId="{0E6D4903-418A-472A-A971-7D8437E7C0F8}" dt="2022-06-17T19:01:37.452" v="1" actId="47"/>
        <pc:sldMkLst>
          <pc:docMk/>
          <pc:sldMk cId="1768803178" sldId="262"/>
        </pc:sldMkLst>
      </pc:sldChg>
      <pc:sldChg chg="del">
        <pc:chgData name="Calvin Iost" userId="2e918ae95cf3805c" providerId="LiveId" clId="{0E6D4903-418A-472A-A971-7D8437E7C0F8}" dt="2022-06-17T19:01:37.452" v="1" actId="47"/>
        <pc:sldMkLst>
          <pc:docMk/>
          <pc:sldMk cId="3537291202" sldId="263"/>
        </pc:sldMkLst>
      </pc:sldChg>
      <pc:sldChg chg="del">
        <pc:chgData name="Calvin Iost" userId="2e918ae95cf3805c" providerId="LiveId" clId="{0E6D4903-418A-472A-A971-7D8437E7C0F8}" dt="2022-06-17T19:01:37.452" v="1" actId="47"/>
        <pc:sldMkLst>
          <pc:docMk/>
          <pc:sldMk cId="2097265244" sldId="264"/>
        </pc:sldMkLst>
      </pc:sldChg>
      <pc:sldChg chg="del">
        <pc:chgData name="Calvin Iost" userId="2e918ae95cf3805c" providerId="LiveId" clId="{0E6D4903-418A-472A-A971-7D8437E7C0F8}" dt="2022-06-17T19:01:37.452" v="1" actId="47"/>
        <pc:sldMkLst>
          <pc:docMk/>
          <pc:sldMk cId="4113661324" sldId="265"/>
        </pc:sldMkLst>
      </pc:sldChg>
      <pc:sldChg chg="del">
        <pc:chgData name="Calvin Iost" userId="2e918ae95cf3805c" providerId="LiveId" clId="{0E6D4903-418A-472A-A971-7D8437E7C0F8}" dt="2022-06-17T19:01:37.452" v="1" actId="47"/>
        <pc:sldMkLst>
          <pc:docMk/>
          <pc:sldMk cId="3200679759" sldId="266"/>
        </pc:sldMkLst>
      </pc:sldChg>
      <pc:sldChg chg="del">
        <pc:chgData name="Calvin Iost" userId="2e918ae95cf3805c" providerId="LiveId" clId="{0E6D4903-418A-472A-A971-7D8437E7C0F8}" dt="2022-06-17T19:01:37.452" v="1" actId="47"/>
        <pc:sldMkLst>
          <pc:docMk/>
          <pc:sldMk cId="3107184350" sldId="267"/>
        </pc:sldMkLst>
      </pc:sldChg>
      <pc:sldChg chg="del">
        <pc:chgData name="Calvin Iost" userId="2e918ae95cf3805c" providerId="LiveId" clId="{0E6D4903-418A-472A-A971-7D8437E7C0F8}" dt="2022-06-17T19:01:37.452" v="1" actId="47"/>
        <pc:sldMkLst>
          <pc:docMk/>
          <pc:sldMk cId="4067103443" sldId="268"/>
        </pc:sldMkLst>
      </pc:sldChg>
      <pc:sldChg chg="del">
        <pc:chgData name="Calvin Iost" userId="2e918ae95cf3805c" providerId="LiveId" clId="{0E6D4903-418A-472A-A971-7D8437E7C0F8}" dt="2022-06-17T19:01:37.452" v="1" actId="47"/>
        <pc:sldMkLst>
          <pc:docMk/>
          <pc:sldMk cId="287422593" sldId="270"/>
        </pc:sldMkLst>
      </pc:sldChg>
      <pc:sldChg chg="del">
        <pc:chgData name="Calvin Iost" userId="2e918ae95cf3805c" providerId="LiveId" clId="{0E6D4903-418A-472A-A971-7D8437E7C0F8}" dt="2022-06-17T19:01:37.452" v="1" actId="47"/>
        <pc:sldMkLst>
          <pc:docMk/>
          <pc:sldMk cId="3061054719" sldId="271"/>
        </pc:sldMkLst>
      </pc:sldChg>
      <pc:sldChg chg="del">
        <pc:chgData name="Calvin Iost" userId="2e918ae95cf3805c" providerId="LiveId" clId="{0E6D4903-418A-472A-A971-7D8437E7C0F8}" dt="2022-06-17T19:01:37.452" v="1" actId="47"/>
        <pc:sldMkLst>
          <pc:docMk/>
          <pc:sldMk cId="1445607307" sldId="272"/>
        </pc:sldMkLst>
      </pc:sldChg>
      <pc:sldChg chg="del">
        <pc:chgData name="Calvin Iost" userId="2e918ae95cf3805c" providerId="LiveId" clId="{0E6D4903-418A-472A-A971-7D8437E7C0F8}" dt="2022-06-17T19:01:37.452" v="1" actId="47"/>
        <pc:sldMkLst>
          <pc:docMk/>
          <pc:sldMk cId="3357644281" sldId="274"/>
        </pc:sldMkLst>
      </pc:sldChg>
      <pc:sldChg chg="del">
        <pc:chgData name="Calvin Iost" userId="2e918ae95cf3805c" providerId="LiveId" clId="{0E6D4903-418A-472A-A971-7D8437E7C0F8}" dt="2022-06-17T19:01:37.452" v="1" actId="47"/>
        <pc:sldMkLst>
          <pc:docMk/>
          <pc:sldMk cId="1959959466" sldId="275"/>
        </pc:sldMkLst>
      </pc:sldChg>
      <pc:sldChg chg="del">
        <pc:chgData name="Calvin Iost" userId="2e918ae95cf3805c" providerId="LiveId" clId="{0E6D4903-418A-472A-A971-7D8437E7C0F8}" dt="2022-06-17T19:01:37.452" v="1" actId="47"/>
        <pc:sldMkLst>
          <pc:docMk/>
          <pc:sldMk cId="1579021179" sldId="276"/>
        </pc:sldMkLst>
      </pc:sldChg>
      <pc:sldChg chg="del">
        <pc:chgData name="Calvin Iost" userId="2e918ae95cf3805c" providerId="LiveId" clId="{0E6D4903-418A-472A-A971-7D8437E7C0F8}" dt="2022-06-17T19:01:37.452" v="1" actId="47"/>
        <pc:sldMkLst>
          <pc:docMk/>
          <pc:sldMk cId="3189892482" sldId="277"/>
        </pc:sldMkLst>
      </pc:sldChg>
      <pc:sldChg chg="del">
        <pc:chgData name="Calvin Iost" userId="2e918ae95cf3805c" providerId="LiveId" clId="{0E6D4903-418A-472A-A971-7D8437E7C0F8}" dt="2022-06-17T19:01:37.452" v="1" actId="47"/>
        <pc:sldMkLst>
          <pc:docMk/>
          <pc:sldMk cId="3071733717" sldId="278"/>
        </pc:sldMkLst>
      </pc:sldChg>
      <pc:sldChg chg="del">
        <pc:chgData name="Calvin Iost" userId="2e918ae95cf3805c" providerId="LiveId" clId="{0E6D4903-418A-472A-A971-7D8437E7C0F8}" dt="2022-06-17T19:01:37.452" v="1" actId="47"/>
        <pc:sldMkLst>
          <pc:docMk/>
          <pc:sldMk cId="870568931" sldId="279"/>
        </pc:sldMkLst>
      </pc:sldChg>
      <pc:sldChg chg="del">
        <pc:chgData name="Calvin Iost" userId="2e918ae95cf3805c" providerId="LiveId" clId="{0E6D4903-418A-472A-A971-7D8437E7C0F8}" dt="2022-06-17T19:01:37.452" v="1" actId="47"/>
        <pc:sldMkLst>
          <pc:docMk/>
          <pc:sldMk cId="4207588369" sldId="282"/>
        </pc:sldMkLst>
      </pc:sldChg>
      <pc:sldChg chg="del">
        <pc:chgData name="Calvin Iost" userId="2e918ae95cf3805c" providerId="LiveId" clId="{0E6D4903-418A-472A-A971-7D8437E7C0F8}" dt="2022-06-17T19:01:37.452" v="1" actId="47"/>
        <pc:sldMkLst>
          <pc:docMk/>
          <pc:sldMk cId="1873973613" sldId="284"/>
        </pc:sldMkLst>
      </pc:sldChg>
      <pc:sldChg chg="del">
        <pc:chgData name="Calvin Iost" userId="2e918ae95cf3805c" providerId="LiveId" clId="{0E6D4903-418A-472A-A971-7D8437E7C0F8}" dt="2022-06-17T19:01:37.452" v="1" actId="47"/>
        <pc:sldMkLst>
          <pc:docMk/>
          <pc:sldMk cId="2440551237" sldId="285"/>
        </pc:sldMkLst>
      </pc:sldChg>
      <pc:sldChg chg="delSp mod">
        <pc:chgData name="Calvin Iost" userId="2e918ae95cf3805c" providerId="LiveId" clId="{0E6D4903-418A-472A-A971-7D8437E7C0F8}" dt="2022-06-17T19:59:09.539" v="275" actId="478"/>
        <pc:sldMkLst>
          <pc:docMk/>
          <pc:sldMk cId="393958783" sldId="404"/>
        </pc:sldMkLst>
        <pc:spChg chg="del">
          <ac:chgData name="Calvin Iost" userId="2e918ae95cf3805c" providerId="LiveId" clId="{0E6D4903-418A-472A-A971-7D8437E7C0F8}" dt="2022-06-17T19:59:09.539" v="275" actId="478"/>
          <ac:spMkLst>
            <pc:docMk/>
            <pc:sldMk cId="393958783" sldId="404"/>
            <ac:spMk id="4" creationId="{57031959-97C8-430D-9A34-139574179F55}"/>
          </ac:spMkLst>
        </pc:spChg>
        <pc:picChg chg="del">
          <ac:chgData name="Calvin Iost" userId="2e918ae95cf3805c" providerId="LiveId" clId="{0E6D4903-418A-472A-A971-7D8437E7C0F8}" dt="2022-06-17T19:02:19.976" v="7" actId="478"/>
          <ac:picMkLst>
            <pc:docMk/>
            <pc:sldMk cId="393958783" sldId="404"/>
            <ac:picMk id="6" creationId="{92D5F9BE-79A8-4C8E-A12D-0B03A7D5CB6D}"/>
          </ac:picMkLst>
        </pc:picChg>
      </pc:sldChg>
      <pc:sldChg chg="delSp mod">
        <pc:chgData name="Calvin Iost" userId="2e918ae95cf3805c" providerId="LiveId" clId="{0E6D4903-418A-472A-A971-7D8437E7C0F8}" dt="2022-06-17T19:02:21.250" v="8" actId="478"/>
        <pc:sldMkLst>
          <pc:docMk/>
          <pc:sldMk cId="0" sldId="405"/>
        </pc:sldMkLst>
        <pc:picChg chg="del">
          <ac:chgData name="Calvin Iost" userId="2e918ae95cf3805c" providerId="LiveId" clId="{0E6D4903-418A-472A-A971-7D8437E7C0F8}" dt="2022-06-17T19:02:21.250" v="8" actId="478"/>
          <ac:picMkLst>
            <pc:docMk/>
            <pc:sldMk cId="0" sldId="405"/>
            <ac:picMk id="16" creationId="{D89343B9-018C-4450-936A-75A70197A685}"/>
          </ac:picMkLst>
        </pc:picChg>
      </pc:sldChg>
      <pc:sldChg chg="delSp mod">
        <pc:chgData name="Calvin Iost" userId="2e918ae95cf3805c" providerId="LiveId" clId="{0E6D4903-418A-472A-A971-7D8437E7C0F8}" dt="2022-06-17T19:02:26.842" v="11" actId="478"/>
        <pc:sldMkLst>
          <pc:docMk/>
          <pc:sldMk cId="0" sldId="406"/>
        </pc:sldMkLst>
        <pc:picChg chg="del">
          <ac:chgData name="Calvin Iost" userId="2e918ae95cf3805c" providerId="LiveId" clId="{0E6D4903-418A-472A-A971-7D8437E7C0F8}" dt="2022-06-17T19:02:26.842" v="11" actId="478"/>
          <ac:picMkLst>
            <pc:docMk/>
            <pc:sldMk cId="0" sldId="406"/>
            <ac:picMk id="12" creationId="{DAFA1AA1-403F-4346-975D-82E2B6AC4BF5}"/>
          </ac:picMkLst>
        </pc:picChg>
      </pc:sldChg>
      <pc:sldChg chg="delSp mod">
        <pc:chgData name="Calvin Iost" userId="2e918ae95cf3805c" providerId="LiveId" clId="{0E6D4903-418A-472A-A971-7D8437E7C0F8}" dt="2022-06-17T19:02:32.082" v="13" actId="478"/>
        <pc:sldMkLst>
          <pc:docMk/>
          <pc:sldMk cId="0" sldId="407"/>
        </pc:sldMkLst>
        <pc:picChg chg="del">
          <ac:chgData name="Calvin Iost" userId="2e918ae95cf3805c" providerId="LiveId" clId="{0E6D4903-418A-472A-A971-7D8437E7C0F8}" dt="2022-06-17T19:02:32.082" v="13" actId="478"/>
          <ac:picMkLst>
            <pc:docMk/>
            <pc:sldMk cId="0" sldId="407"/>
            <ac:picMk id="12" creationId="{5D86788A-0EA5-4FC2-B5F1-DE14A1FC844B}"/>
          </ac:picMkLst>
        </pc:picChg>
      </pc:sldChg>
      <pc:sldChg chg="delSp mod">
        <pc:chgData name="Calvin Iost" userId="2e918ae95cf3805c" providerId="LiveId" clId="{0E6D4903-418A-472A-A971-7D8437E7C0F8}" dt="2022-06-17T19:02:30.412" v="12" actId="478"/>
        <pc:sldMkLst>
          <pc:docMk/>
          <pc:sldMk cId="0" sldId="408"/>
        </pc:sldMkLst>
        <pc:picChg chg="del">
          <ac:chgData name="Calvin Iost" userId="2e918ae95cf3805c" providerId="LiveId" clId="{0E6D4903-418A-472A-A971-7D8437E7C0F8}" dt="2022-06-17T19:02:30.412" v="12" actId="478"/>
          <ac:picMkLst>
            <pc:docMk/>
            <pc:sldMk cId="0" sldId="408"/>
            <ac:picMk id="12" creationId="{9DBD6B58-9A34-4518-B842-7A49184BB8DB}"/>
          </ac:picMkLst>
        </pc:picChg>
      </pc:sldChg>
      <pc:sldChg chg="delSp modSp mod">
        <pc:chgData name="Calvin Iost" userId="2e918ae95cf3805c" providerId="LiveId" clId="{0E6D4903-418A-472A-A971-7D8437E7C0F8}" dt="2022-06-17T19:59:29.658" v="289" actId="20577"/>
        <pc:sldMkLst>
          <pc:docMk/>
          <pc:sldMk cId="3429860625" sldId="409"/>
        </pc:sldMkLst>
        <pc:spChg chg="mod">
          <ac:chgData name="Calvin Iost" userId="2e918ae95cf3805c" providerId="LiveId" clId="{0E6D4903-418A-472A-A971-7D8437E7C0F8}" dt="2022-06-17T19:59:23.972" v="280" actId="20577"/>
          <ac:spMkLst>
            <pc:docMk/>
            <pc:sldMk cId="3429860625" sldId="409"/>
            <ac:spMk id="193" creationId="{00000000-0000-0000-0000-000000000000}"/>
          </ac:spMkLst>
        </pc:spChg>
        <pc:spChg chg="mod">
          <ac:chgData name="Calvin Iost" userId="2e918ae95cf3805c" providerId="LiveId" clId="{0E6D4903-418A-472A-A971-7D8437E7C0F8}" dt="2022-06-17T19:59:29.658" v="289" actId="20577"/>
          <ac:spMkLst>
            <pc:docMk/>
            <pc:sldMk cId="3429860625" sldId="409"/>
            <ac:spMk id="194" creationId="{00000000-0000-0000-0000-000000000000}"/>
          </ac:spMkLst>
        </pc:spChg>
        <pc:picChg chg="del">
          <ac:chgData name="Calvin Iost" userId="2e918ae95cf3805c" providerId="LiveId" clId="{0E6D4903-418A-472A-A971-7D8437E7C0F8}" dt="2022-06-17T19:02:23.047" v="9" actId="478"/>
          <ac:picMkLst>
            <pc:docMk/>
            <pc:sldMk cId="3429860625" sldId="409"/>
            <ac:picMk id="16" creationId="{D89343B9-018C-4450-936A-75A70197A685}"/>
          </ac:picMkLst>
        </pc:picChg>
      </pc:sldChg>
      <pc:sldChg chg="delSp mod">
        <pc:chgData name="Calvin Iost" userId="2e918ae95cf3805c" providerId="LiveId" clId="{0E6D4903-418A-472A-A971-7D8437E7C0F8}" dt="2022-06-17T19:02:24.672" v="10" actId="478"/>
        <pc:sldMkLst>
          <pc:docMk/>
          <pc:sldMk cId="1401725880" sldId="410"/>
        </pc:sldMkLst>
        <pc:picChg chg="del">
          <ac:chgData name="Calvin Iost" userId="2e918ae95cf3805c" providerId="LiveId" clId="{0E6D4903-418A-472A-A971-7D8437E7C0F8}" dt="2022-06-17T19:02:24.672" v="10" actId="478"/>
          <ac:picMkLst>
            <pc:docMk/>
            <pc:sldMk cId="1401725880" sldId="410"/>
            <ac:picMk id="16" creationId="{D89343B9-018C-4450-936A-75A70197A685}"/>
          </ac:picMkLst>
        </pc:picChg>
      </pc:sldChg>
      <pc:sldChg chg="delSp mod">
        <pc:chgData name="Calvin Iost" userId="2e918ae95cf3805c" providerId="LiveId" clId="{0E6D4903-418A-472A-A971-7D8437E7C0F8}" dt="2022-06-17T19:02:33.775" v="14" actId="478"/>
        <pc:sldMkLst>
          <pc:docMk/>
          <pc:sldMk cId="2498684880" sldId="411"/>
        </pc:sldMkLst>
        <pc:picChg chg="del">
          <ac:chgData name="Calvin Iost" userId="2e918ae95cf3805c" providerId="LiveId" clId="{0E6D4903-418A-472A-A971-7D8437E7C0F8}" dt="2022-06-17T19:02:33.775" v="14" actId="478"/>
          <ac:picMkLst>
            <pc:docMk/>
            <pc:sldMk cId="2498684880" sldId="411"/>
            <ac:picMk id="12" creationId="{9DBD6B58-9A34-4518-B842-7A49184BB8DB}"/>
          </ac:picMkLst>
        </pc:picChg>
      </pc:sldChg>
      <pc:sldChg chg="delSp mod">
        <pc:chgData name="Calvin Iost" userId="2e918ae95cf3805c" providerId="LiveId" clId="{0E6D4903-418A-472A-A971-7D8437E7C0F8}" dt="2022-06-17T19:02:35.236" v="15" actId="478"/>
        <pc:sldMkLst>
          <pc:docMk/>
          <pc:sldMk cId="514899959" sldId="412"/>
        </pc:sldMkLst>
        <pc:picChg chg="del">
          <ac:chgData name="Calvin Iost" userId="2e918ae95cf3805c" providerId="LiveId" clId="{0E6D4903-418A-472A-A971-7D8437E7C0F8}" dt="2022-06-17T19:02:35.236" v="15" actId="478"/>
          <ac:picMkLst>
            <pc:docMk/>
            <pc:sldMk cId="514899959" sldId="412"/>
            <ac:picMk id="12" creationId="{5D86788A-0EA5-4FC2-B5F1-DE14A1FC844B}"/>
          </ac:picMkLst>
        </pc:picChg>
      </pc:sldChg>
      <pc:sldChg chg="delSp mod">
        <pc:chgData name="Calvin Iost" userId="2e918ae95cf3805c" providerId="LiveId" clId="{0E6D4903-418A-472A-A971-7D8437E7C0F8}" dt="2022-06-17T19:02:36.468" v="16" actId="478"/>
        <pc:sldMkLst>
          <pc:docMk/>
          <pc:sldMk cId="143153651" sldId="413"/>
        </pc:sldMkLst>
        <pc:picChg chg="del">
          <ac:chgData name="Calvin Iost" userId="2e918ae95cf3805c" providerId="LiveId" clId="{0E6D4903-418A-472A-A971-7D8437E7C0F8}" dt="2022-06-17T19:02:36.468" v="16" actId="478"/>
          <ac:picMkLst>
            <pc:docMk/>
            <pc:sldMk cId="143153651" sldId="413"/>
            <ac:picMk id="12" creationId="{9DBD6B58-9A34-4518-B842-7A49184BB8DB}"/>
          </ac:picMkLst>
        </pc:picChg>
      </pc:sldChg>
      <pc:sldChg chg="delSp mod">
        <pc:chgData name="Calvin Iost" userId="2e918ae95cf3805c" providerId="LiveId" clId="{0E6D4903-418A-472A-A971-7D8437E7C0F8}" dt="2022-06-17T19:02:37.661" v="17" actId="478"/>
        <pc:sldMkLst>
          <pc:docMk/>
          <pc:sldMk cId="1979388348" sldId="414"/>
        </pc:sldMkLst>
        <pc:picChg chg="del">
          <ac:chgData name="Calvin Iost" userId="2e918ae95cf3805c" providerId="LiveId" clId="{0E6D4903-418A-472A-A971-7D8437E7C0F8}" dt="2022-06-17T19:02:37.661" v="17" actId="478"/>
          <ac:picMkLst>
            <pc:docMk/>
            <pc:sldMk cId="1979388348" sldId="414"/>
            <ac:picMk id="12" creationId="{5D86788A-0EA5-4FC2-B5F1-DE14A1FC844B}"/>
          </ac:picMkLst>
        </pc:picChg>
      </pc:sldChg>
      <pc:sldChg chg="delSp mod">
        <pc:chgData name="Calvin Iost" userId="2e918ae95cf3805c" providerId="LiveId" clId="{0E6D4903-418A-472A-A971-7D8437E7C0F8}" dt="2022-06-17T19:03:22.021" v="38" actId="478"/>
        <pc:sldMkLst>
          <pc:docMk/>
          <pc:sldMk cId="0" sldId="415"/>
        </pc:sldMkLst>
        <pc:picChg chg="del">
          <ac:chgData name="Calvin Iost" userId="2e918ae95cf3805c" providerId="LiveId" clId="{0E6D4903-418A-472A-A971-7D8437E7C0F8}" dt="2022-06-17T19:03:22.021" v="38" actId="478"/>
          <ac:picMkLst>
            <pc:docMk/>
            <pc:sldMk cId="0" sldId="415"/>
            <ac:picMk id="16" creationId="{98A3CF46-F365-4D21-B16D-C1AD4EBA028E}"/>
          </ac:picMkLst>
        </pc:picChg>
      </pc:sldChg>
      <pc:sldChg chg="delSp mod">
        <pc:chgData name="Calvin Iost" userId="2e918ae95cf3805c" providerId="LiveId" clId="{0E6D4903-418A-472A-A971-7D8437E7C0F8}" dt="2022-06-17T19:02:38.887" v="18" actId="478"/>
        <pc:sldMkLst>
          <pc:docMk/>
          <pc:sldMk cId="1610062372" sldId="416"/>
        </pc:sldMkLst>
        <pc:picChg chg="del">
          <ac:chgData name="Calvin Iost" userId="2e918ae95cf3805c" providerId="LiveId" clId="{0E6D4903-418A-472A-A971-7D8437E7C0F8}" dt="2022-06-17T19:02:38.887" v="18" actId="478"/>
          <ac:picMkLst>
            <pc:docMk/>
            <pc:sldMk cId="1610062372" sldId="416"/>
            <ac:picMk id="16" creationId="{D89343B9-018C-4450-936A-75A70197A685}"/>
          </ac:picMkLst>
        </pc:picChg>
      </pc:sldChg>
      <pc:sldChg chg="delSp mod">
        <pc:chgData name="Calvin Iost" userId="2e918ae95cf3805c" providerId="LiveId" clId="{0E6D4903-418A-472A-A971-7D8437E7C0F8}" dt="2022-06-17T20:00:51.792" v="290" actId="478"/>
        <pc:sldMkLst>
          <pc:docMk/>
          <pc:sldMk cId="3792039386" sldId="417"/>
        </pc:sldMkLst>
        <pc:spChg chg="del">
          <ac:chgData name="Calvin Iost" userId="2e918ae95cf3805c" providerId="LiveId" clId="{0E6D4903-418A-472A-A971-7D8437E7C0F8}" dt="2022-06-17T20:00:51.792" v="290" actId="478"/>
          <ac:spMkLst>
            <pc:docMk/>
            <pc:sldMk cId="3792039386" sldId="417"/>
            <ac:spMk id="22" creationId="{C2DC81F3-6EE8-4C28-9A7C-9B95EF82FEEF}"/>
          </ac:spMkLst>
        </pc:spChg>
        <pc:picChg chg="del">
          <ac:chgData name="Calvin Iost" userId="2e918ae95cf3805c" providerId="LiveId" clId="{0E6D4903-418A-472A-A971-7D8437E7C0F8}" dt="2022-06-17T19:02:40.476" v="19" actId="478"/>
          <ac:picMkLst>
            <pc:docMk/>
            <pc:sldMk cId="3792039386" sldId="417"/>
            <ac:picMk id="16" creationId="{D89343B9-018C-4450-936A-75A70197A685}"/>
          </ac:picMkLst>
        </pc:picChg>
      </pc:sldChg>
      <pc:sldChg chg="delSp modSp mod">
        <pc:chgData name="Calvin Iost" userId="2e918ae95cf3805c" providerId="LiveId" clId="{0E6D4903-418A-472A-A971-7D8437E7C0F8}" dt="2022-06-17T19:02:53.074" v="24" actId="478"/>
        <pc:sldMkLst>
          <pc:docMk/>
          <pc:sldMk cId="1029013357" sldId="418"/>
        </pc:sldMkLst>
        <pc:spChg chg="del mod">
          <ac:chgData name="Calvin Iost" userId="2e918ae95cf3805c" providerId="LiveId" clId="{0E6D4903-418A-472A-A971-7D8437E7C0F8}" dt="2022-06-17T19:02:53.074" v="24" actId="478"/>
          <ac:spMkLst>
            <pc:docMk/>
            <pc:sldMk cId="1029013357" sldId="418"/>
            <ac:spMk id="4" creationId="{57031959-97C8-430D-9A34-139574179F55}"/>
          </ac:spMkLst>
        </pc:spChg>
        <pc:picChg chg="del">
          <ac:chgData name="Calvin Iost" userId="2e918ae95cf3805c" providerId="LiveId" clId="{0E6D4903-418A-472A-A971-7D8437E7C0F8}" dt="2022-06-17T19:02:44.345" v="21" actId="478"/>
          <ac:picMkLst>
            <pc:docMk/>
            <pc:sldMk cId="1029013357" sldId="418"/>
            <ac:picMk id="6" creationId="{92D5F9BE-79A8-4C8E-A12D-0B03A7D5CB6D}"/>
          </ac:picMkLst>
        </pc:picChg>
      </pc:sldChg>
      <pc:sldChg chg="delSp mod">
        <pc:chgData name="Calvin Iost" userId="2e918ae95cf3805c" providerId="LiveId" clId="{0E6D4903-418A-472A-A971-7D8437E7C0F8}" dt="2022-06-17T19:03:06.288" v="31" actId="478"/>
        <pc:sldMkLst>
          <pc:docMk/>
          <pc:sldMk cId="86916359" sldId="419"/>
        </pc:sldMkLst>
        <pc:spChg chg="del">
          <ac:chgData name="Calvin Iost" userId="2e918ae95cf3805c" providerId="LiveId" clId="{0E6D4903-418A-472A-A971-7D8437E7C0F8}" dt="2022-06-17T19:03:06.288" v="31" actId="478"/>
          <ac:spMkLst>
            <pc:docMk/>
            <pc:sldMk cId="86916359" sldId="419"/>
            <ac:spMk id="4" creationId="{57031959-97C8-430D-9A34-139574179F55}"/>
          </ac:spMkLst>
        </pc:spChg>
        <pc:picChg chg="del">
          <ac:chgData name="Calvin Iost" userId="2e918ae95cf3805c" providerId="LiveId" clId="{0E6D4903-418A-472A-A971-7D8437E7C0F8}" dt="2022-06-17T19:03:04.715" v="30" actId="478"/>
          <ac:picMkLst>
            <pc:docMk/>
            <pc:sldMk cId="86916359" sldId="419"/>
            <ac:picMk id="6" creationId="{92D5F9BE-79A8-4C8E-A12D-0B03A7D5CB6D}"/>
          </ac:picMkLst>
        </pc:picChg>
      </pc:sldChg>
      <pc:sldChg chg="delSp mod">
        <pc:chgData name="Calvin Iost" userId="2e918ae95cf3805c" providerId="LiveId" clId="{0E6D4903-418A-472A-A971-7D8437E7C0F8}" dt="2022-06-17T19:03:15.299" v="34" actId="478"/>
        <pc:sldMkLst>
          <pc:docMk/>
          <pc:sldMk cId="80581637" sldId="420"/>
        </pc:sldMkLst>
        <pc:spChg chg="del">
          <ac:chgData name="Calvin Iost" userId="2e918ae95cf3805c" providerId="LiveId" clId="{0E6D4903-418A-472A-A971-7D8437E7C0F8}" dt="2022-06-17T19:03:15.299" v="34" actId="478"/>
          <ac:spMkLst>
            <pc:docMk/>
            <pc:sldMk cId="80581637" sldId="420"/>
            <ac:spMk id="4" creationId="{57031959-97C8-430D-9A34-139574179F55}"/>
          </ac:spMkLst>
        </pc:spChg>
        <pc:picChg chg="del">
          <ac:chgData name="Calvin Iost" userId="2e918ae95cf3805c" providerId="LiveId" clId="{0E6D4903-418A-472A-A971-7D8437E7C0F8}" dt="2022-06-17T19:03:11.667" v="33" actId="478"/>
          <ac:picMkLst>
            <pc:docMk/>
            <pc:sldMk cId="80581637" sldId="420"/>
            <ac:picMk id="6" creationId="{92D5F9BE-79A8-4C8E-A12D-0B03A7D5CB6D}"/>
          </ac:picMkLst>
        </pc:picChg>
      </pc:sldChg>
      <pc:sldChg chg="delSp mod">
        <pc:chgData name="Calvin Iost" userId="2e918ae95cf3805c" providerId="LiveId" clId="{0E6D4903-418A-472A-A971-7D8437E7C0F8}" dt="2022-06-17T19:02:42.172" v="20" actId="478"/>
        <pc:sldMkLst>
          <pc:docMk/>
          <pc:sldMk cId="434846144" sldId="421"/>
        </pc:sldMkLst>
        <pc:picChg chg="del">
          <ac:chgData name="Calvin Iost" userId="2e918ae95cf3805c" providerId="LiveId" clId="{0E6D4903-418A-472A-A971-7D8437E7C0F8}" dt="2022-06-17T19:02:42.172" v="20" actId="478"/>
          <ac:picMkLst>
            <pc:docMk/>
            <pc:sldMk cId="434846144" sldId="421"/>
            <ac:picMk id="16" creationId="{D89343B9-018C-4450-936A-75A70197A685}"/>
          </ac:picMkLst>
        </pc:picChg>
      </pc:sldChg>
      <pc:sldChg chg="delSp mod">
        <pc:chgData name="Calvin Iost" userId="2e918ae95cf3805c" providerId="LiveId" clId="{0E6D4903-418A-472A-A971-7D8437E7C0F8}" dt="2022-06-17T19:02:46.970" v="22" actId="478"/>
        <pc:sldMkLst>
          <pc:docMk/>
          <pc:sldMk cId="3004179611" sldId="422"/>
        </pc:sldMkLst>
        <pc:picChg chg="del">
          <ac:chgData name="Calvin Iost" userId="2e918ae95cf3805c" providerId="LiveId" clId="{0E6D4903-418A-472A-A971-7D8437E7C0F8}" dt="2022-06-17T19:02:46.970" v="22" actId="478"/>
          <ac:picMkLst>
            <pc:docMk/>
            <pc:sldMk cId="3004179611" sldId="422"/>
            <ac:picMk id="16" creationId="{D89343B9-018C-4450-936A-75A70197A685}"/>
          </ac:picMkLst>
        </pc:picChg>
      </pc:sldChg>
      <pc:sldChg chg="delSp mod">
        <pc:chgData name="Calvin Iost" userId="2e918ae95cf3805c" providerId="LiveId" clId="{0E6D4903-418A-472A-A971-7D8437E7C0F8}" dt="2022-06-17T19:02:56.284" v="25" actId="478"/>
        <pc:sldMkLst>
          <pc:docMk/>
          <pc:sldMk cId="636261618" sldId="423"/>
        </pc:sldMkLst>
        <pc:picChg chg="del">
          <ac:chgData name="Calvin Iost" userId="2e918ae95cf3805c" providerId="LiveId" clId="{0E6D4903-418A-472A-A971-7D8437E7C0F8}" dt="2022-06-17T19:02:56.284" v="25" actId="478"/>
          <ac:picMkLst>
            <pc:docMk/>
            <pc:sldMk cId="636261618" sldId="423"/>
            <ac:picMk id="16" creationId="{D89343B9-018C-4450-936A-75A70197A685}"/>
          </ac:picMkLst>
        </pc:picChg>
      </pc:sldChg>
      <pc:sldChg chg="delSp mod">
        <pc:chgData name="Calvin Iost" userId="2e918ae95cf3805c" providerId="LiveId" clId="{0E6D4903-418A-472A-A971-7D8437E7C0F8}" dt="2022-06-17T19:02:58.766" v="26" actId="478"/>
        <pc:sldMkLst>
          <pc:docMk/>
          <pc:sldMk cId="76226842" sldId="424"/>
        </pc:sldMkLst>
        <pc:picChg chg="del">
          <ac:chgData name="Calvin Iost" userId="2e918ae95cf3805c" providerId="LiveId" clId="{0E6D4903-418A-472A-A971-7D8437E7C0F8}" dt="2022-06-17T19:02:58.766" v="26" actId="478"/>
          <ac:picMkLst>
            <pc:docMk/>
            <pc:sldMk cId="76226842" sldId="424"/>
            <ac:picMk id="16" creationId="{D89343B9-018C-4450-936A-75A70197A685}"/>
          </ac:picMkLst>
        </pc:picChg>
      </pc:sldChg>
      <pc:sldChg chg="delSp mod">
        <pc:chgData name="Calvin Iost" userId="2e918ae95cf3805c" providerId="LiveId" clId="{0E6D4903-418A-472A-A971-7D8437E7C0F8}" dt="2022-06-17T19:03:00.283" v="27" actId="478"/>
        <pc:sldMkLst>
          <pc:docMk/>
          <pc:sldMk cId="4013672147" sldId="425"/>
        </pc:sldMkLst>
        <pc:picChg chg="del">
          <ac:chgData name="Calvin Iost" userId="2e918ae95cf3805c" providerId="LiveId" clId="{0E6D4903-418A-472A-A971-7D8437E7C0F8}" dt="2022-06-17T19:03:00.283" v="27" actId="478"/>
          <ac:picMkLst>
            <pc:docMk/>
            <pc:sldMk cId="4013672147" sldId="425"/>
            <ac:picMk id="16" creationId="{D89343B9-018C-4450-936A-75A70197A685}"/>
          </ac:picMkLst>
        </pc:picChg>
      </pc:sldChg>
      <pc:sldChg chg="addSp delSp modSp mod delAnim modAnim">
        <pc:chgData name="Calvin Iost" userId="2e918ae95cf3805c" providerId="LiveId" clId="{0E6D4903-418A-472A-A971-7D8437E7C0F8}" dt="2022-06-21T23:13:19.800" v="766" actId="478"/>
        <pc:sldMkLst>
          <pc:docMk/>
          <pc:sldMk cId="1236636878" sldId="426"/>
        </pc:sldMkLst>
        <pc:picChg chg="add del mod">
          <ac:chgData name="Calvin Iost" userId="2e918ae95cf3805c" providerId="LiveId" clId="{0E6D4903-418A-472A-A971-7D8437E7C0F8}" dt="2022-06-21T23:13:19.800" v="766" actId="478"/>
          <ac:picMkLst>
            <pc:docMk/>
            <pc:sldMk cId="1236636878" sldId="426"/>
            <ac:picMk id="2" creationId="{FE0050DA-2BDC-2E43-1ACA-74BAF9C2874F}"/>
          </ac:picMkLst>
        </pc:picChg>
        <pc:picChg chg="del">
          <ac:chgData name="Calvin Iost" userId="2e918ae95cf3805c" providerId="LiveId" clId="{0E6D4903-418A-472A-A971-7D8437E7C0F8}" dt="2022-06-17T19:03:08.633" v="32" actId="478"/>
          <ac:picMkLst>
            <pc:docMk/>
            <pc:sldMk cId="1236636878" sldId="426"/>
            <ac:picMk id="16" creationId="{D89343B9-018C-4450-936A-75A70197A685}"/>
          </ac:picMkLst>
        </pc:picChg>
      </pc:sldChg>
      <pc:sldChg chg="delSp mod">
        <pc:chgData name="Calvin Iost" userId="2e918ae95cf3805c" providerId="LiveId" clId="{0E6D4903-418A-472A-A971-7D8437E7C0F8}" dt="2022-06-17T19:03:01.680" v="28" actId="478"/>
        <pc:sldMkLst>
          <pc:docMk/>
          <pc:sldMk cId="2630394513" sldId="427"/>
        </pc:sldMkLst>
        <pc:picChg chg="del">
          <ac:chgData name="Calvin Iost" userId="2e918ae95cf3805c" providerId="LiveId" clId="{0E6D4903-418A-472A-A971-7D8437E7C0F8}" dt="2022-06-17T19:03:01.680" v="28" actId="478"/>
          <ac:picMkLst>
            <pc:docMk/>
            <pc:sldMk cId="2630394513" sldId="427"/>
            <ac:picMk id="16" creationId="{D89343B9-018C-4450-936A-75A70197A685}"/>
          </ac:picMkLst>
        </pc:picChg>
      </pc:sldChg>
      <pc:sldChg chg="delSp mod">
        <pc:chgData name="Calvin Iost" userId="2e918ae95cf3805c" providerId="LiveId" clId="{0E6D4903-418A-472A-A971-7D8437E7C0F8}" dt="2022-06-17T19:03:03.046" v="29" actId="478"/>
        <pc:sldMkLst>
          <pc:docMk/>
          <pc:sldMk cId="3259890002" sldId="428"/>
        </pc:sldMkLst>
        <pc:picChg chg="del">
          <ac:chgData name="Calvin Iost" userId="2e918ae95cf3805c" providerId="LiveId" clId="{0E6D4903-418A-472A-A971-7D8437E7C0F8}" dt="2022-06-17T19:03:03.046" v="29" actId="478"/>
          <ac:picMkLst>
            <pc:docMk/>
            <pc:sldMk cId="3259890002" sldId="428"/>
            <ac:picMk id="16" creationId="{D89343B9-018C-4450-936A-75A70197A685}"/>
          </ac:picMkLst>
        </pc:picChg>
      </pc:sldChg>
      <pc:sldChg chg="delSp mod">
        <pc:chgData name="Calvin Iost" userId="2e918ae95cf3805c" providerId="LiveId" clId="{0E6D4903-418A-472A-A971-7D8437E7C0F8}" dt="2022-06-17T19:03:16.949" v="35" actId="478"/>
        <pc:sldMkLst>
          <pc:docMk/>
          <pc:sldMk cId="1711265309" sldId="429"/>
        </pc:sldMkLst>
        <pc:picChg chg="del">
          <ac:chgData name="Calvin Iost" userId="2e918ae95cf3805c" providerId="LiveId" clId="{0E6D4903-418A-472A-A971-7D8437E7C0F8}" dt="2022-06-17T19:03:16.949" v="35" actId="478"/>
          <ac:picMkLst>
            <pc:docMk/>
            <pc:sldMk cId="1711265309" sldId="429"/>
            <ac:picMk id="16" creationId="{D89343B9-018C-4450-936A-75A70197A685}"/>
          </ac:picMkLst>
        </pc:picChg>
      </pc:sldChg>
      <pc:sldChg chg="delSp mod">
        <pc:chgData name="Calvin Iost" userId="2e918ae95cf3805c" providerId="LiveId" clId="{0E6D4903-418A-472A-A971-7D8437E7C0F8}" dt="2022-06-17T19:03:18.727" v="36" actId="478"/>
        <pc:sldMkLst>
          <pc:docMk/>
          <pc:sldMk cId="854943579" sldId="430"/>
        </pc:sldMkLst>
        <pc:picChg chg="del">
          <ac:chgData name="Calvin Iost" userId="2e918ae95cf3805c" providerId="LiveId" clId="{0E6D4903-418A-472A-A971-7D8437E7C0F8}" dt="2022-06-17T19:03:18.727" v="36" actId="478"/>
          <ac:picMkLst>
            <pc:docMk/>
            <pc:sldMk cId="854943579" sldId="430"/>
            <ac:picMk id="16" creationId="{D89343B9-018C-4450-936A-75A70197A685}"/>
          </ac:picMkLst>
        </pc:picChg>
      </pc:sldChg>
      <pc:sldChg chg="delSp mod">
        <pc:chgData name="Calvin Iost" userId="2e918ae95cf3805c" providerId="LiveId" clId="{0E6D4903-418A-472A-A971-7D8437E7C0F8}" dt="2022-06-17T19:03:20.307" v="37" actId="478"/>
        <pc:sldMkLst>
          <pc:docMk/>
          <pc:sldMk cId="1292417696" sldId="431"/>
        </pc:sldMkLst>
        <pc:picChg chg="del">
          <ac:chgData name="Calvin Iost" userId="2e918ae95cf3805c" providerId="LiveId" clId="{0E6D4903-418A-472A-A971-7D8437E7C0F8}" dt="2022-06-17T19:03:20.307" v="37" actId="478"/>
          <ac:picMkLst>
            <pc:docMk/>
            <pc:sldMk cId="1292417696" sldId="431"/>
            <ac:picMk id="16" creationId="{D89343B9-018C-4450-936A-75A70197A685}"/>
          </ac:picMkLst>
        </pc:picChg>
      </pc:sldChg>
      <pc:sldChg chg="delSp mod">
        <pc:chgData name="Calvin Iost" userId="2e918ae95cf3805c" providerId="LiveId" clId="{0E6D4903-418A-472A-A971-7D8437E7C0F8}" dt="2022-06-17T19:00:57.438" v="0" actId="478"/>
        <pc:sldMkLst>
          <pc:docMk/>
          <pc:sldMk cId="0" sldId="432"/>
        </pc:sldMkLst>
        <pc:picChg chg="del">
          <ac:chgData name="Calvin Iost" userId="2e918ae95cf3805c" providerId="LiveId" clId="{0E6D4903-418A-472A-A971-7D8437E7C0F8}" dt="2022-06-17T19:00:57.438" v="0" actId="478"/>
          <ac:picMkLst>
            <pc:docMk/>
            <pc:sldMk cId="0" sldId="432"/>
            <ac:picMk id="11" creationId="{32F67B03-448F-B59E-D4F2-5C79BB015DF5}"/>
          </ac:picMkLst>
        </pc:picChg>
      </pc:sldChg>
      <pc:sldChg chg="addSp delSp modSp add mod">
        <pc:chgData name="Calvin Iost" userId="2e918ae95cf3805c" providerId="LiveId" clId="{0E6D4903-418A-472A-A971-7D8437E7C0F8}" dt="2022-06-17T21:15:47.536" v="763" actId="20577"/>
        <pc:sldMkLst>
          <pc:docMk/>
          <pc:sldMk cId="34707275" sldId="433"/>
        </pc:sldMkLst>
        <pc:spChg chg="add mod">
          <ac:chgData name="Calvin Iost" userId="2e918ae95cf3805c" providerId="LiveId" clId="{0E6D4903-418A-472A-A971-7D8437E7C0F8}" dt="2022-06-17T21:15:47.536" v="763" actId="20577"/>
          <ac:spMkLst>
            <pc:docMk/>
            <pc:sldMk cId="34707275" sldId="433"/>
            <ac:spMk id="2" creationId="{DE1C98FF-5E86-63F3-7FC8-174967141D90}"/>
          </ac:spMkLst>
        </pc:spChg>
        <pc:spChg chg="mod">
          <ac:chgData name="Calvin Iost" userId="2e918ae95cf3805c" providerId="LiveId" clId="{0E6D4903-418A-472A-A971-7D8437E7C0F8}" dt="2022-06-17T21:07:05.780" v="300" actId="20577"/>
          <ac:spMkLst>
            <pc:docMk/>
            <pc:sldMk cId="34707275" sldId="433"/>
            <ac:spMk id="4" creationId="{00000000-0000-0000-0000-000000000000}"/>
          </ac:spMkLst>
        </pc:spChg>
        <pc:spChg chg="del">
          <ac:chgData name="Calvin Iost" userId="2e918ae95cf3805c" providerId="LiveId" clId="{0E6D4903-418A-472A-A971-7D8437E7C0F8}" dt="2022-06-17T21:07:08.191" v="301" actId="478"/>
          <ac:spMkLst>
            <pc:docMk/>
            <pc:sldMk cId="34707275" sldId="433"/>
            <ac:spMk id="8" creationId="{FCB13FD6-8984-147B-A006-6309ADDA3025}"/>
          </ac:spMkLst>
        </pc:spChg>
        <pc:graphicFrameChg chg="del">
          <ac:chgData name="Calvin Iost" userId="2e918ae95cf3805c" providerId="LiveId" clId="{0E6D4903-418A-472A-A971-7D8437E7C0F8}" dt="2022-06-17T21:07:09.765" v="302" actId="478"/>
          <ac:graphicFrameMkLst>
            <pc:docMk/>
            <pc:sldMk cId="34707275" sldId="433"/>
            <ac:graphicFrameMk id="7" creationId="{1A415A9B-6146-4B09-9848-3820113F2BCC}"/>
          </ac:graphicFrameMkLst>
        </pc:graphicFrameChg>
        <pc:picChg chg="del">
          <ac:chgData name="Calvin Iost" userId="2e918ae95cf3805c" providerId="LiveId" clId="{0E6D4903-418A-472A-A971-7D8437E7C0F8}" dt="2022-06-17T21:07:10.464" v="303" actId="478"/>
          <ac:picMkLst>
            <pc:docMk/>
            <pc:sldMk cId="34707275" sldId="433"/>
            <ac:picMk id="3" creationId="{24F30F47-F38E-4D72-B486-DE0AE3013E99}"/>
          </ac:picMkLst>
        </pc:picChg>
      </pc:sldChg>
      <pc:sldMasterChg chg="delSp">
        <pc:chgData name="Calvin Iost" userId="2e918ae95cf3805c" providerId="LiveId" clId="{0E6D4903-418A-472A-A971-7D8437E7C0F8}" dt="2022-06-17T19:02:10.617" v="6" actId="478"/>
        <pc:sldMasterMkLst>
          <pc:docMk/>
          <pc:sldMasterMk cId="67180801" sldId="2147484062"/>
        </pc:sldMasterMkLst>
        <pc:picChg chg="del">
          <ac:chgData name="Calvin Iost" userId="2e918ae95cf3805c" providerId="LiveId" clId="{0E6D4903-418A-472A-A971-7D8437E7C0F8}" dt="2022-06-17T19:02:10.617" v="6" actId="478"/>
          <ac:picMkLst>
            <pc:docMk/>
            <pc:sldMasterMk cId="67180801" sldId="2147484062"/>
            <ac:picMk id="8" creationId="{00000000-0000-0000-0000-000000000000}"/>
          </ac:picMkLst>
        </pc:picChg>
      </pc:sldMasterChg>
      <pc:sldMasterChg chg="delSp modSldLayout">
        <pc:chgData name="Calvin Iost" userId="2e918ae95cf3805c" providerId="LiveId" clId="{0E6D4903-418A-472A-A971-7D8437E7C0F8}" dt="2022-06-17T19:01:57.492" v="5" actId="478"/>
        <pc:sldMasterMkLst>
          <pc:docMk/>
          <pc:sldMasterMk cId="1694262908" sldId="2147484082"/>
        </pc:sldMasterMkLst>
        <pc:picChg chg="del">
          <ac:chgData name="Calvin Iost" userId="2e918ae95cf3805c" providerId="LiveId" clId="{0E6D4903-418A-472A-A971-7D8437E7C0F8}" dt="2022-06-17T19:01:48.892" v="3" actId="478"/>
          <ac:picMkLst>
            <pc:docMk/>
            <pc:sldMasterMk cId="1694262908" sldId="2147484082"/>
            <ac:picMk id="10" creationId="{51172D70-C731-4DDB-B663-DFDEDBC608E8}"/>
          </ac:picMkLst>
        </pc:picChg>
        <pc:sldLayoutChg chg="delSp">
          <pc:chgData name="Calvin Iost" userId="2e918ae95cf3805c" providerId="LiveId" clId="{0E6D4903-418A-472A-A971-7D8437E7C0F8}" dt="2022-06-17T19:01:52.810" v="4" actId="478"/>
          <pc:sldLayoutMkLst>
            <pc:docMk/>
            <pc:sldMasterMk cId="1694262908" sldId="2147484082"/>
            <pc:sldLayoutMk cId="1976196606" sldId="2147484085"/>
          </pc:sldLayoutMkLst>
          <pc:picChg chg="del">
            <ac:chgData name="Calvin Iost" userId="2e918ae95cf3805c" providerId="LiveId" clId="{0E6D4903-418A-472A-A971-7D8437E7C0F8}" dt="2022-06-17T19:01:52.810" v="4" actId="478"/>
            <ac:picMkLst>
              <pc:docMk/>
              <pc:sldMasterMk cId="1694262908" sldId="2147484082"/>
              <pc:sldLayoutMk cId="1976196606" sldId="2147484085"/>
              <ac:picMk id="13" creationId="{F8ED8011-7C3F-4ADE-A3E7-F49D886E660C}"/>
            </ac:picMkLst>
          </pc:picChg>
        </pc:sldLayoutChg>
        <pc:sldLayoutChg chg="delSp">
          <pc:chgData name="Calvin Iost" userId="2e918ae95cf3805c" providerId="LiveId" clId="{0E6D4903-418A-472A-A971-7D8437E7C0F8}" dt="2022-06-17T19:01:57.492" v="5" actId="478"/>
          <pc:sldLayoutMkLst>
            <pc:docMk/>
            <pc:sldMasterMk cId="1694262908" sldId="2147484082"/>
            <pc:sldLayoutMk cId="317241785" sldId="2147484089"/>
          </pc:sldLayoutMkLst>
          <pc:picChg chg="del">
            <ac:chgData name="Calvin Iost" userId="2e918ae95cf3805c" providerId="LiveId" clId="{0E6D4903-418A-472A-A971-7D8437E7C0F8}" dt="2022-06-17T19:01:57.492" v="5" actId="478"/>
            <ac:picMkLst>
              <pc:docMk/>
              <pc:sldMasterMk cId="1694262908" sldId="2147484082"/>
              <pc:sldLayoutMk cId="317241785" sldId="2147484089"/>
              <ac:picMk id="9" creationId="{4F430676-D3EB-430C-8296-FD7B3D61250C}"/>
            </ac:picMkLst>
          </pc:picChg>
        </pc:sldLayoutChg>
      </pc:sldMasterChg>
      <pc:sldMasterChg chg="del delSldLayout">
        <pc:chgData name="Calvin Iost" userId="2e918ae95cf3805c" providerId="LiveId" clId="{0E6D4903-418A-472A-A971-7D8437E7C0F8}" dt="2022-06-17T19:01:37.452" v="1" actId="47"/>
        <pc:sldMasterMkLst>
          <pc:docMk/>
          <pc:sldMasterMk cId="4027414286" sldId="2147484107"/>
        </pc:sldMasterMkLst>
        <pc:sldLayoutChg chg="del">
          <pc:chgData name="Calvin Iost" userId="2e918ae95cf3805c" providerId="LiveId" clId="{0E6D4903-418A-472A-A971-7D8437E7C0F8}" dt="2022-06-17T19:01:37.452" v="1" actId="47"/>
          <pc:sldLayoutMkLst>
            <pc:docMk/>
            <pc:sldMasterMk cId="4027414286" sldId="2147484107"/>
            <pc:sldLayoutMk cId="2479841717" sldId="2147484108"/>
          </pc:sldLayoutMkLst>
        </pc:sldLayoutChg>
        <pc:sldLayoutChg chg="del">
          <pc:chgData name="Calvin Iost" userId="2e918ae95cf3805c" providerId="LiveId" clId="{0E6D4903-418A-472A-A971-7D8437E7C0F8}" dt="2022-06-17T19:01:37.452" v="1" actId="47"/>
          <pc:sldLayoutMkLst>
            <pc:docMk/>
            <pc:sldMasterMk cId="4027414286" sldId="2147484107"/>
            <pc:sldLayoutMk cId="992533904" sldId="2147484109"/>
          </pc:sldLayoutMkLst>
        </pc:sldLayoutChg>
        <pc:sldLayoutChg chg="del">
          <pc:chgData name="Calvin Iost" userId="2e918ae95cf3805c" providerId="LiveId" clId="{0E6D4903-418A-472A-A971-7D8437E7C0F8}" dt="2022-06-17T19:01:37.452" v="1" actId="47"/>
          <pc:sldLayoutMkLst>
            <pc:docMk/>
            <pc:sldMasterMk cId="4027414286" sldId="2147484107"/>
            <pc:sldLayoutMk cId="3734865838" sldId="2147484110"/>
          </pc:sldLayoutMkLst>
        </pc:sldLayoutChg>
        <pc:sldLayoutChg chg="del">
          <pc:chgData name="Calvin Iost" userId="2e918ae95cf3805c" providerId="LiveId" clId="{0E6D4903-418A-472A-A971-7D8437E7C0F8}" dt="2022-06-17T19:01:37.452" v="1" actId="47"/>
          <pc:sldLayoutMkLst>
            <pc:docMk/>
            <pc:sldMasterMk cId="4027414286" sldId="2147484107"/>
            <pc:sldLayoutMk cId="2274203639" sldId="2147484111"/>
          </pc:sldLayoutMkLst>
        </pc:sldLayoutChg>
        <pc:sldLayoutChg chg="del">
          <pc:chgData name="Calvin Iost" userId="2e918ae95cf3805c" providerId="LiveId" clId="{0E6D4903-418A-472A-A971-7D8437E7C0F8}" dt="2022-06-17T19:01:37.452" v="1" actId="47"/>
          <pc:sldLayoutMkLst>
            <pc:docMk/>
            <pc:sldMasterMk cId="4027414286" sldId="2147484107"/>
            <pc:sldLayoutMk cId="2128570069" sldId="2147484112"/>
          </pc:sldLayoutMkLst>
        </pc:sldLayoutChg>
        <pc:sldLayoutChg chg="del">
          <pc:chgData name="Calvin Iost" userId="2e918ae95cf3805c" providerId="LiveId" clId="{0E6D4903-418A-472A-A971-7D8437E7C0F8}" dt="2022-06-17T19:01:37.452" v="1" actId="47"/>
          <pc:sldLayoutMkLst>
            <pc:docMk/>
            <pc:sldMasterMk cId="4027414286" sldId="2147484107"/>
            <pc:sldLayoutMk cId="2892382223" sldId="2147484113"/>
          </pc:sldLayoutMkLst>
        </pc:sldLayoutChg>
        <pc:sldLayoutChg chg="del">
          <pc:chgData name="Calvin Iost" userId="2e918ae95cf3805c" providerId="LiveId" clId="{0E6D4903-418A-472A-A971-7D8437E7C0F8}" dt="2022-06-17T19:01:37.452" v="1" actId="47"/>
          <pc:sldLayoutMkLst>
            <pc:docMk/>
            <pc:sldMasterMk cId="4027414286" sldId="2147484107"/>
            <pc:sldLayoutMk cId="3343947940" sldId="2147484114"/>
          </pc:sldLayoutMkLst>
        </pc:sldLayoutChg>
        <pc:sldLayoutChg chg="del">
          <pc:chgData name="Calvin Iost" userId="2e918ae95cf3805c" providerId="LiveId" clId="{0E6D4903-418A-472A-A971-7D8437E7C0F8}" dt="2022-06-17T19:01:37.452" v="1" actId="47"/>
          <pc:sldLayoutMkLst>
            <pc:docMk/>
            <pc:sldMasterMk cId="4027414286" sldId="2147484107"/>
            <pc:sldLayoutMk cId="2482451752" sldId="2147484115"/>
          </pc:sldLayoutMkLst>
        </pc:sldLayoutChg>
        <pc:sldLayoutChg chg="del">
          <pc:chgData name="Calvin Iost" userId="2e918ae95cf3805c" providerId="LiveId" clId="{0E6D4903-418A-472A-A971-7D8437E7C0F8}" dt="2022-06-17T19:01:37.452" v="1" actId="47"/>
          <pc:sldLayoutMkLst>
            <pc:docMk/>
            <pc:sldMasterMk cId="4027414286" sldId="2147484107"/>
            <pc:sldLayoutMk cId="1276116328" sldId="2147484116"/>
          </pc:sldLayoutMkLst>
        </pc:sldLayoutChg>
        <pc:sldLayoutChg chg="del">
          <pc:chgData name="Calvin Iost" userId="2e918ae95cf3805c" providerId="LiveId" clId="{0E6D4903-418A-472A-A971-7D8437E7C0F8}" dt="2022-06-17T19:01:37.452" v="1" actId="47"/>
          <pc:sldLayoutMkLst>
            <pc:docMk/>
            <pc:sldMasterMk cId="4027414286" sldId="2147484107"/>
            <pc:sldLayoutMk cId="2594650655" sldId="2147484117"/>
          </pc:sldLayoutMkLst>
        </pc:sldLayoutChg>
        <pc:sldLayoutChg chg="del">
          <pc:chgData name="Calvin Iost" userId="2e918ae95cf3805c" providerId="LiveId" clId="{0E6D4903-418A-472A-A971-7D8437E7C0F8}" dt="2022-06-17T19:01:37.452" v="1" actId="47"/>
          <pc:sldLayoutMkLst>
            <pc:docMk/>
            <pc:sldMasterMk cId="4027414286" sldId="2147484107"/>
            <pc:sldLayoutMk cId="2357871575" sldId="2147484118"/>
          </pc:sldLayoutMkLst>
        </pc:sldLayoutChg>
      </pc:sldMaster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Arial" panose="020B0604020202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870C1AE-E104-4D3A-907F-567DB33B884D}" type="slidenum">
              <a:rPr lang="en-US" smtClean="0">
                <a:latin typeface="Arial" panose="020B0604020202020204" pitchFamily="34" charset="0"/>
              </a:rPr>
              <a:t>‹#›</a:t>
            </a:fld>
            <a:endParaRPr lang="en-US">
              <a:latin typeface="Arial" panose="020B0604020202020204" pitchFamily="34" charset="0"/>
            </a:endParaRP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28360" y="207157"/>
            <a:ext cx="2560320" cy="271519"/>
          </a:xfrm>
          <a:prstGeom prst="rect">
            <a:avLst/>
          </a:prstGeom>
        </p:spPr>
      </p:pic>
    </p:spTree>
    <p:extLst>
      <p:ext uri="{BB962C8B-B14F-4D97-AF65-F5344CB8AC3E}">
        <p14:creationId xmlns:p14="http://schemas.microsoft.com/office/powerpoint/2010/main" val="29918077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928DF254-2EC7-45F9-BD30-BE0E7C158C9E}" type="slidenum">
              <a:rPr lang="en-US" smtClean="0"/>
              <a:pPr/>
              <a:t>‹#›</a:t>
            </a:fld>
            <a:endParaRPr lang="en-US"/>
          </a:p>
        </p:txBody>
      </p:sp>
    </p:spTree>
    <p:extLst>
      <p:ext uri="{BB962C8B-B14F-4D97-AF65-F5344CB8AC3E}">
        <p14:creationId xmlns:p14="http://schemas.microsoft.com/office/powerpoint/2010/main" val="362851880"/>
      </p:ext>
    </p:extLst>
  </p:cSld>
  <p:clrMap bg1="lt1" tx1="dk1" bg2="lt2" tx2="dk2" accent1="accent1" accent2="accent2" accent3="accent3" accent4="accent4" accent5="accent5" accent6="accent6" hlink="hlink" folHlink="folHlink"/>
  <p:notesStyle>
    <a:lvl1pPr marL="0" algn="l" defTabSz="903024" rtl="0" eaLnBrk="1" latinLnBrk="0" hangingPunct="1">
      <a:defRPr sz="1185" kern="1200">
        <a:solidFill>
          <a:schemeClr val="tx1"/>
        </a:solidFill>
        <a:latin typeface="Arial" panose="020B0604020202020204" pitchFamily="34" charset="0"/>
        <a:ea typeface="+mn-ea"/>
        <a:cs typeface="+mn-cs"/>
      </a:defRPr>
    </a:lvl1pPr>
    <a:lvl2pPr marL="451513" algn="l" defTabSz="903024" rtl="0" eaLnBrk="1" latinLnBrk="0" hangingPunct="1">
      <a:defRPr sz="1185" kern="1200">
        <a:solidFill>
          <a:schemeClr val="tx1"/>
        </a:solidFill>
        <a:latin typeface="Arial" panose="020B0604020202020204" pitchFamily="34" charset="0"/>
        <a:ea typeface="+mn-ea"/>
        <a:cs typeface="+mn-cs"/>
      </a:defRPr>
    </a:lvl2pPr>
    <a:lvl3pPr marL="903024" algn="l" defTabSz="903024" rtl="0" eaLnBrk="1" latinLnBrk="0" hangingPunct="1">
      <a:defRPr sz="1185" kern="1200">
        <a:solidFill>
          <a:schemeClr val="tx1"/>
        </a:solidFill>
        <a:latin typeface="Arial" panose="020B0604020202020204" pitchFamily="34" charset="0"/>
        <a:ea typeface="+mn-ea"/>
        <a:cs typeface="+mn-cs"/>
      </a:defRPr>
    </a:lvl3pPr>
    <a:lvl4pPr marL="1354537" algn="l" defTabSz="903024" rtl="0" eaLnBrk="1" latinLnBrk="0" hangingPunct="1">
      <a:defRPr sz="1185" kern="1200">
        <a:solidFill>
          <a:schemeClr val="tx1"/>
        </a:solidFill>
        <a:latin typeface="Arial" panose="020B0604020202020204" pitchFamily="34" charset="0"/>
        <a:ea typeface="+mn-ea"/>
        <a:cs typeface="+mn-cs"/>
      </a:defRPr>
    </a:lvl4pPr>
    <a:lvl5pPr marL="1806050" algn="l" defTabSz="903024" rtl="0" eaLnBrk="1" latinLnBrk="0" hangingPunct="1">
      <a:defRPr sz="1185" kern="1200">
        <a:solidFill>
          <a:schemeClr val="tx1"/>
        </a:solidFill>
        <a:latin typeface="Arial" panose="020B0604020202020204" pitchFamily="34" charset="0"/>
        <a:ea typeface="+mn-ea"/>
        <a:cs typeface="+mn-cs"/>
      </a:defRPr>
    </a:lvl5pPr>
    <a:lvl6pPr marL="2257561" algn="l" defTabSz="903024" rtl="0" eaLnBrk="1" latinLnBrk="0" hangingPunct="1">
      <a:defRPr sz="1185" kern="1200">
        <a:solidFill>
          <a:schemeClr val="tx1"/>
        </a:solidFill>
        <a:latin typeface="+mn-lt"/>
        <a:ea typeface="+mn-ea"/>
        <a:cs typeface="+mn-cs"/>
      </a:defRPr>
    </a:lvl6pPr>
    <a:lvl7pPr marL="2709074" algn="l" defTabSz="903024" rtl="0" eaLnBrk="1" latinLnBrk="0" hangingPunct="1">
      <a:defRPr sz="1185" kern="1200">
        <a:solidFill>
          <a:schemeClr val="tx1"/>
        </a:solidFill>
        <a:latin typeface="+mn-lt"/>
        <a:ea typeface="+mn-ea"/>
        <a:cs typeface="+mn-cs"/>
      </a:defRPr>
    </a:lvl7pPr>
    <a:lvl8pPr marL="3160586" algn="l" defTabSz="903024" rtl="0" eaLnBrk="1" latinLnBrk="0" hangingPunct="1">
      <a:defRPr sz="1185" kern="1200">
        <a:solidFill>
          <a:schemeClr val="tx1"/>
        </a:solidFill>
        <a:latin typeface="+mn-lt"/>
        <a:ea typeface="+mn-ea"/>
        <a:cs typeface="+mn-cs"/>
      </a:defRPr>
    </a:lvl8pPr>
    <a:lvl9pPr marL="3612099" algn="l" defTabSz="903024" rtl="0" eaLnBrk="1" latinLnBrk="0" hangingPunct="1">
      <a:defRPr sz="118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2770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5986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2616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69503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7086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44999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35232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6918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32147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6022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59175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33957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88395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93859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75753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00000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49551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46582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40893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48651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38711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08890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c234826ef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c234826ef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5276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2354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9122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4684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4244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0735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1_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2255573" y="188640"/>
            <a:ext cx="8352928" cy="850106"/>
          </a:xfrm>
        </p:spPr>
        <p:txBody>
          <a:bodyPr>
            <a:normAutofit/>
          </a:bodyPr>
          <a:lstStyle>
            <a:lvl1pPr algn="ctr">
              <a:defRPr sz="3200" baseline="0">
                <a:solidFill>
                  <a:schemeClr val="tx1">
                    <a:lumMod val="50000"/>
                    <a:lumOff val="50000"/>
                  </a:schemeClr>
                </a:solidFill>
                <a:latin typeface="+mj-lt"/>
              </a:defRPr>
            </a:lvl1pPr>
          </a:lstStyle>
          <a:p>
            <a:endParaRPr lang="pt-BR" dirty="0"/>
          </a:p>
        </p:txBody>
      </p:sp>
    </p:spTree>
    <p:extLst>
      <p:ext uri="{BB962C8B-B14F-4D97-AF65-F5344CB8AC3E}">
        <p14:creationId xmlns:p14="http://schemas.microsoft.com/office/powerpoint/2010/main" val="3969372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F398-F05F-4793-9FA5-5B817EB95A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7F1CD-2CD4-4BBB-AB36-73A20B1A8D69}"/>
              </a:ext>
            </a:extLst>
          </p:cNvPr>
          <p:cNvSpPr>
            <a:spLocks noGrp="1"/>
          </p:cNvSpPr>
          <p:nvPr>
            <p:ph sz="half" idx="1"/>
          </p:nvPr>
        </p:nvSpPr>
        <p:spPr>
          <a:xfrm>
            <a:off x="960120" y="2587752"/>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67BBE02-B884-4CCC-9CBD-13B792BBA2BE}"/>
              </a:ext>
            </a:extLst>
          </p:cNvPr>
          <p:cNvSpPr>
            <a:spLocks noGrp="1"/>
          </p:cNvSpPr>
          <p:nvPr>
            <p:ph sz="half" idx="2"/>
          </p:nvPr>
        </p:nvSpPr>
        <p:spPr>
          <a:xfrm>
            <a:off x="6412992" y="2583371"/>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11">
            <a:extLst>
              <a:ext uri="{FF2B5EF4-FFF2-40B4-BE49-F238E27FC236}">
                <a16:creationId xmlns:a16="http://schemas.microsoft.com/office/drawing/2014/main" id="{B7FBE509-AA68-4D63-A589-AD5DE7FFFECA}"/>
              </a:ext>
            </a:extLst>
          </p:cNvPr>
          <p:cNvSpPr>
            <a:spLocks noGrp="1"/>
          </p:cNvSpPr>
          <p:nvPr>
            <p:ph type="dt" sz="half" idx="10"/>
          </p:nvPr>
        </p:nvSpPr>
        <p:spPr/>
        <p:txBody>
          <a:bodyPr/>
          <a:lstStyle/>
          <a:p>
            <a:pPr algn="r"/>
            <a:fld id="{A37D6D71-8B28-4ED6-B932-04B197003D23}" type="datetimeFigureOut">
              <a:rPr lang="en-US" smtClean="0"/>
              <a:pPr algn="r"/>
              <a:t>2/23/2023</a:t>
            </a:fld>
            <a:endParaRPr lang="en-US" dirty="0"/>
          </a:p>
        </p:txBody>
      </p:sp>
      <p:sp>
        <p:nvSpPr>
          <p:cNvPr id="13" name="Footer Placeholder 12">
            <a:extLst>
              <a:ext uri="{FF2B5EF4-FFF2-40B4-BE49-F238E27FC236}">
                <a16:creationId xmlns:a16="http://schemas.microsoft.com/office/drawing/2014/main" id="{9C1A4D52-57E4-4F45-BC2C-9FD73E9CEC59}"/>
              </a:ext>
            </a:extLst>
          </p:cNvPr>
          <p:cNvSpPr>
            <a:spLocks noGrp="1"/>
          </p:cNvSpPr>
          <p:nvPr>
            <p:ph type="ftr" sz="quarter" idx="11"/>
          </p:nvPr>
        </p:nvSpPr>
        <p:spPr/>
        <p:txBody>
          <a:bodyPr/>
          <a:lstStyle/>
          <a:p>
            <a:endParaRPr lang="en-US" dirty="0">
              <a:solidFill>
                <a:schemeClr val="tx1"/>
              </a:solidFill>
            </a:endParaRPr>
          </a:p>
        </p:txBody>
      </p:sp>
      <p:sp>
        <p:nvSpPr>
          <p:cNvPr id="14" name="Slide Number Placeholder 13">
            <a:extLst>
              <a:ext uri="{FF2B5EF4-FFF2-40B4-BE49-F238E27FC236}">
                <a16:creationId xmlns:a16="http://schemas.microsoft.com/office/drawing/2014/main" id="{E76AD5E1-358D-4236-85AE-74713259EF08}"/>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4031396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p:txBody>
          <a:bodyPr/>
          <a:lstStyle/>
          <a:p>
            <a:pPr algn="r"/>
            <a:fld id="{A37D6D71-8B28-4ED6-B932-04B197003D23}" type="datetimeFigureOut">
              <a:rPr lang="en-US" smtClean="0"/>
              <a:pPr algn="r"/>
              <a:t>2/23/2023</a:t>
            </a:fld>
            <a:endParaRPr lang="en-US" dirty="0"/>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p:txBody>
          <a:bodyPr/>
          <a:lstStyle/>
          <a:p>
            <a:endParaRPr lang="en-US" dirty="0">
              <a:solidFill>
                <a:schemeClr val="tx1"/>
              </a:solidFill>
            </a:endParaRP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89462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p:txBody>
          <a:bodyPr/>
          <a:lstStyle/>
          <a:p>
            <a:pPr algn="r"/>
            <a:fld id="{A37D6D71-8B28-4ED6-B932-04B197003D23}" type="datetimeFigureOut">
              <a:rPr lang="en-US" smtClean="0"/>
              <a:pPr algn="r"/>
              <a:t>2/23/2023</a:t>
            </a:fld>
            <a:endParaRPr lang="en-US" dirty="0"/>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p:txBody>
          <a:bodyPr/>
          <a:lstStyle/>
          <a:p>
            <a:endParaRPr lang="en-US" dirty="0">
              <a:solidFill>
                <a:schemeClr val="tx1"/>
              </a:solidFill>
            </a:endParaRP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6736791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p>
            <a:pPr algn="r"/>
            <a:fld id="{A37D6D71-8B28-4ED6-B932-04B197003D23}" type="datetimeFigureOut">
              <a:rPr lang="en-US" smtClean="0"/>
              <a:pPr algn="r"/>
              <a:t>2/23/2023</a:t>
            </a:fld>
            <a:endParaRPr lang="en-US" dirty="0"/>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p>
            <a:endParaRPr lang="en-US" dirty="0">
              <a:solidFill>
                <a:schemeClr val="tx1"/>
              </a:solidFill>
            </a:endParaRP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pic>
        <p:nvPicPr>
          <p:cNvPr id="8" name="Picture 3">
            <a:extLst>
              <a:ext uri="{FF2B5EF4-FFF2-40B4-BE49-F238E27FC236}">
                <a16:creationId xmlns:a16="http://schemas.microsoft.com/office/drawing/2014/main" id="{ABC4778E-9201-49E3-8B71-13D853F71F16}"/>
              </a:ext>
            </a:extLst>
          </p:cNvPr>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 y="6251519"/>
            <a:ext cx="1071192" cy="46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2417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3A0FE-F7E3-433E-9A29-D778690D223A}"/>
              </a:ext>
            </a:extLst>
          </p:cNvPr>
          <p:cNvSpPr>
            <a:spLocks noGrp="1"/>
          </p:cNvSpPr>
          <p:nvPr>
            <p:ph idx="1"/>
          </p:nvPr>
        </p:nvSpPr>
        <p:spPr>
          <a:xfrm>
            <a:off x="5183188" y="2591850"/>
            <a:ext cx="6045644" cy="3593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794B15D-55F5-4208-AF40-41CAFEB56F4C}"/>
              </a:ext>
            </a:extLst>
          </p:cNvPr>
          <p:cNvSpPr>
            <a:spLocks noGrp="1"/>
          </p:cNvSpPr>
          <p:nvPr>
            <p:ph type="body" sz="half" idx="2"/>
          </p:nvPr>
        </p:nvSpPr>
        <p:spPr>
          <a:xfrm>
            <a:off x="960120" y="2591850"/>
            <a:ext cx="3811905" cy="3277137"/>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E8A46CE7-2F0F-4C85-B633-B9FCB8347AE7}"/>
              </a:ext>
            </a:extLst>
          </p:cNvPr>
          <p:cNvSpPr>
            <a:spLocks noGrp="1"/>
          </p:cNvSpPr>
          <p:nvPr>
            <p:ph type="dt" sz="half" idx="10"/>
          </p:nvPr>
        </p:nvSpPr>
        <p:spPr/>
        <p:txBody>
          <a:bodyPr/>
          <a:lstStyle/>
          <a:p>
            <a:pPr algn="r"/>
            <a:fld id="{A37D6D71-8B28-4ED6-B932-04B197003D23}" type="datetimeFigureOut">
              <a:rPr lang="en-US" smtClean="0"/>
              <a:pPr algn="r"/>
              <a:t>2/23/2023</a:t>
            </a:fld>
            <a:endParaRPr lang="en-US" dirty="0"/>
          </a:p>
        </p:txBody>
      </p:sp>
      <p:sp>
        <p:nvSpPr>
          <p:cNvPr id="9" name="Footer Placeholder 8">
            <a:extLst>
              <a:ext uri="{FF2B5EF4-FFF2-40B4-BE49-F238E27FC236}">
                <a16:creationId xmlns:a16="http://schemas.microsoft.com/office/drawing/2014/main" id="{D0900919-3A73-4918-9D97-8DBE7ABB7A19}"/>
              </a:ext>
            </a:extLst>
          </p:cNvPr>
          <p:cNvSpPr>
            <a:spLocks noGrp="1"/>
          </p:cNvSpPr>
          <p:nvPr>
            <p:ph type="ftr" sz="quarter" idx="11"/>
          </p:nvPr>
        </p:nvSpPr>
        <p:spPr/>
        <p:txBody>
          <a:bodyPr/>
          <a:lstStyle/>
          <a:p>
            <a:endParaRPr lang="en-US" dirty="0">
              <a:solidFill>
                <a:schemeClr val="tx1"/>
              </a:solidFill>
            </a:endParaRPr>
          </a:p>
        </p:txBody>
      </p:sp>
      <p:sp>
        <p:nvSpPr>
          <p:cNvPr id="10" name="Slide Number Placeholder 9">
            <a:extLst>
              <a:ext uri="{FF2B5EF4-FFF2-40B4-BE49-F238E27FC236}">
                <a16:creationId xmlns:a16="http://schemas.microsoft.com/office/drawing/2014/main" id="{08BC1001-E44E-4A9A-9E60-2E319A844F6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1" name="Title 10">
            <a:extLst>
              <a:ext uri="{FF2B5EF4-FFF2-40B4-BE49-F238E27FC236}">
                <a16:creationId xmlns:a16="http://schemas.microsoft.com/office/drawing/2014/main" id="{A125AC31-022C-40AA-B65C-C9AC48395A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54713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797A575-703F-410E-9A84-F9B578FEAE80}"/>
              </a:ext>
            </a:extLst>
          </p:cNvPr>
          <p:cNvSpPr>
            <a:spLocks noGrp="1"/>
          </p:cNvSpPr>
          <p:nvPr>
            <p:ph type="pic" idx="1"/>
          </p:nvPr>
        </p:nvSpPr>
        <p:spPr>
          <a:xfrm>
            <a:off x="0" y="2267712"/>
            <a:ext cx="6571469" cy="4590288"/>
          </a:xfrm>
          <a:solidFill>
            <a:schemeClr val="bg1">
              <a:lumMod val="85000"/>
            </a:schemeClr>
          </a:solidFill>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1518B509-934D-400A-A922-45B61AC6EDD8}"/>
              </a:ext>
            </a:extLst>
          </p:cNvPr>
          <p:cNvSpPr>
            <a:spLocks noGrp="1"/>
          </p:cNvSpPr>
          <p:nvPr>
            <p:ph type="body" sz="half" idx="2"/>
          </p:nvPr>
        </p:nvSpPr>
        <p:spPr>
          <a:xfrm>
            <a:off x="7235971" y="2587752"/>
            <a:ext cx="3992856" cy="3593592"/>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9813C51-6954-4F3A-A043-D1BCC8B50F83}"/>
              </a:ext>
            </a:extLst>
          </p:cNvPr>
          <p:cNvSpPr>
            <a:spLocks noGrp="1"/>
          </p:cNvSpPr>
          <p:nvPr>
            <p:ph type="dt" sz="half" idx="10"/>
          </p:nvPr>
        </p:nvSpPr>
        <p:spPr/>
        <p:txBody>
          <a:bodyPr/>
          <a:lstStyle/>
          <a:p>
            <a:pPr algn="r"/>
            <a:fld id="{A37D6D71-8B28-4ED6-B932-04B197003D23}" type="datetimeFigureOut">
              <a:rPr lang="en-US" smtClean="0"/>
              <a:pPr algn="r"/>
              <a:t>2/23/2023</a:t>
            </a:fld>
            <a:endParaRPr lang="en-US" dirty="0"/>
          </a:p>
        </p:txBody>
      </p:sp>
      <p:sp>
        <p:nvSpPr>
          <p:cNvPr id="9" name="Footer Placeholder 8">
            <a:extLst>
              <a:ext uri="{FF2B5EF4-FFF2-40B4-BE49-F238E27FC236}">
                <a16:creationId xmlns:a16="http://schemas.microsoft.com/office/drawing/2014/main" id="{C0AC32FB-49A3-40E4-9D24-177597043627}"/>
              </a:ext>
            </a:extLst>
          </p:cNvPr>
          <p:cNvSpPr>
            <a:spLocks noGrp="1"/>
          </p:cNvSpPr>
          <p:nvPr>
            <p:ph type="ftr" sz="quarter" idx="11"/>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effectLst>
                <a:outerShdw blurRad="50800" dist="38100" dir="2700000" algn="tl" rotWithShape="0">
                  <a:prstClr val="black">
                    <a:alpha val="43000"/>
                  </a:prstClr>
                </a:outerShdw>
              </a:effectLst>
            </a:endParaRPr>
          </a:p>
        </p:txBody>
      </p:sp>
      <p:sp>
        <p:nvSpPr>
          <p:cNvPr id="10" name="Slide Number Placeholder 9">
            <a:extLst>
              <a:ext uri="{FF2B5EF4-FFF2-40B4-BE49-F238E27FC236}">
                <a16:creationId xmlns:a16="http://schemas.microsoft.com/office/drawing/2014/main" id="{EC93F5E6-DAE6-447B-8038-5F4C9A799F57}"/>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2" name="Title 1">
            <a:extLst>
              <a:ext uri="{FF2B5EF4-FFF2-40B4-BE49-F238E27FC236}">
                <a16:creationId xmlns:a16="http://schemas.microsoft.com/office/drawing/2014/main" id="{9BFF97FB-514D-4FE8-A9A4-E9A111A56E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978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27B9-64C6-4AFE-8E67-F60CD17A80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2656D-F600-4D76-8A0F-BDBE78759B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A13412-4939-4879-B91F-BB5B029B6CEB}"/>
              </a:ext>
            </a:extLst>
          </p:cNvPr>
          <p:cNvSpPr>
            <a:spLocks noGrp="1"/>
          </p:cNvSpPr>
          <p:nvPr>
            <p:ph type="dt" sz="half" idx="10"/>
          </p:nvPr>
        </p:nvSpPr>
        <p:spPr/>
        <p:txBody>
          <a:bodyPr/>
          <a:lstStyle/>
          <a:p>
            <a:pPr algn="r"/>
            <a:fld id="{A37D6D71-8B28-4ED6-B932-04B197003D23}" type="datetimeFigureOut">
              <a:rPr lang="en-US" smtClean="0"/>
              <a:pPr algn="r"/>
              <a:t>2/23/2023</a:t>
            </a:fld>
            <a:endParaRPr lang="en-US" dirty="0"/>
          </a:p>
        </p:txBody>
      </p:sp>
      <p:sp>
        <p:nvSpPr>
          <p:cNvPr id="8" name="Footer Placeholder 7">
            <a:extLst>
              <a:ext uri="{FF2B5EF4-FFF2-40B4-BE49-F238E27FC236}">
                <a16:creationId xmlns:a16="http://schemas.microsoft.com/office/drawing/2014/main" id="{95237DB9-DE7D-4687-82D7-612600F06C3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6C819356-0444-4C23-82D3-E2FDE28D3DCB}"/>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42241111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B51B7C-D548-4AB7-90A4-C196105E6D56}"/>
              </a:ext>
            </a:extLst>
          </p:cNvPr>
          <p:cNvSpPr/>
          <p:nvPr/>
        </p:nvSpPr>
        <p:spPr>
          <a:xfrm>
            <a:off x="7108274" y="0"/>
            <a:ext cx="5083725" cy="6858000"/>
          </a:xfrm>
          <a:prstGeom prst="rect">
            <a:avLst/>
          </a:prstGeom>
          <a:solidFill>
            <a:srgbClr val="2A44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32DC521B-8B54-4843-9FF4-B2C30FA0043F}"/>
              </a:ext>
            </a:extLst>
          </p:cNvPr>
          <p:cNvSpPr>
            <a:spLocks noGrp="1"/>
          </p:cNvSpPr>
          <p:nvPr>
            <p:ph type="title" orient="vert"/>
          </p:nvPr>
        </p:nvSpPr>
        <p:spPr>
          <a:xfrm>
            <a:off x="7751740" y="643467"/>
            <a:ext cx="3477092" cy="5533495"/>
          </a:xfrm>
        </p:spPr>
        <p:txBody>
          <a:bodyPr vert="eaVert" tIns="91440" bIns="91440"/>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10E3F10-9E27-41E6-A965-4243E37BE3D5}"/>
              </a:ext>
            </a:extLst>
          </p:cNvPr>
          <p:cNvSpPr>
            <a:spLocks noGrp="1"/>
          </p:cNvSpPr>
          <p:nvPr>
            <p:ph type="body" orient="vert" idx="1"/>
          </p:nvPr>
        </p:nvSpPr>
        <p:spPr>
          <a:xfrm>
            <a:off x="960120" y="643467"/>
            <a:ext cx="5504687" cy="5533496"/>
          </a:xfrm>
        </p:spPr>
        <p:txBody>
          <a:bodyPr vert="eaVert" tIns="9144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341D62D-51A0-4AD7-8027-BF548FB6AAF3}"/>
              </a:ext>
            </a:extLst>
          </p:cNvPr>
          <p:cNvSpPr>
            <a:spLocks noGrp="1"/>
          </p:cNvSpPr>
          <p:nvPr>
            <p:ph type="dt" sz="half" idx="10"/>
          </p:nvPr>
        </p:nvSpPr>
        <p:spPr>
          <a:xfrm>
            <a:off x="7617898" y="6356350"/>
            <a:ext cx="2522798" cy="365125"/>
          </a:xfrm>
        </p:spPr>
        <p:txBody>
          <a:bodyPr/>
          <a:lstStyle>
            <a:lvl1pPr>
              <a:defRPr>
                <a:solidFill>
                  <a:schemeClr val="bg1"/>
                </a:solidFill>
              </a:defRPr>
            </a:lvl1pPr>
          </a:lstStyle>
          <a:p>
            <a:pPr algn="r"/>
            <a:fld id="{A37D6D71-8B28-4ED6-B932-04B197003D23}" type="datetimeFigureOut">
              <a:rPr lang="en-US" smtClean="0"/>
              <a:pPr algn="r"/>
              <a:t>2/23/2023</a:t>
            </a:fld>
            <a:endParaRPr lang="en-US" dirty="0"/>
          </a:p>
        </p:txBody>
      </p:sp>
      <p:sp>
        <p:nvSpPr>
          <p:cNvPr id="8" name="Footer Placeholder 7">
            <a:extLst>
              <a:ext uri="{FF2B5EF4-FFF2-40B4-BE49-F238E27FC236}">
                <a16:creationId xmlns:a16="http://schemas.microsoft.com/office/drawing/2014/main" id="{A5857492-A701-44A1-B1D5-7B2C8CD06582}"/>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EED2E8AE-F1AA-4D19-A434-102501D3B460}"/>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9216621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2123200" y="-543800"/>
            <a:ext cx="7945600" cy="7945600"/>
          </a:xfrm>
          <a:prstGeom prst="ellipse">
            <a:avLst/>
          </a:prstGeom>
          <a:solidFill>
            <a:srgbClr val="000000">
              <a:alpha val="265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71"/>
          </a:p>
        </p:txBody>
      </p:sp>
      <p:grpSp>
        <p:nvGrpSpPr>
          <p:cNvPr id="11" name="Google Shape;11;p2"/>
          <p:cNvGrpSpPr/>
          <p:nvPr/>
        </p:nvGrpSpPr>
        <p:grpSpPr>
          <a:xfrm>
            <a:off x="668281" y="234498"/>
            <a:ext cx="3268468" cy="3268468"/>
            <a:chOff x="6680825" y="2549350"/>
            <a:chExt cx="1539600" cy="1539600"/>
          </a:xfrm>
        </p:grpSpPr>
        <p:sp>
          <p:nvSpPr>
            <p:cNvPr id="12" name="Google Shape;12;p2"/>
            <p:cNvSpPr/>
            <p:nvPr/>
          </p:nvSpPr>
          <p:spPr>
            <a:xfrm>
              <a:off x="6825669" y="2694194"/>
              <a:ext cx="1249800" cy="1249800"/>
            </a:xfrm>
            <a:prstGeom prst="ellipse">
              <a:avLst/>
            </a:prstGeom>
            <a:solidFill>
              <a:srgbClr val="000000">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sp>
          <p:nvSpPr>
            <p:cNvPr id="13" name="Google Shape;13;p2"/>
            <p:cNvSpPr/>
            <p:nvPr/>
          </p:nvSpPr>
          <p:spPr>
            <a:xfrm>
              <a:off x="6894850" y="2763375"/>
              <a:ext cx="1111200" cy="11112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sp>
          <p:nvSpPr>
            <p:cNvPr id="14" name="Google Shape;14;p2"/>
            <p:cNvSpPr/>
            <p:nvPr/>
          </p:nvSpPr>
          <p:spPr>
            <a:xfrm>
              <a:off x="6680825" y="2549350"/>
              <a:ext cx="1539600" cy="1539600"/>
            </a:xfrm>
            <a:prstGeom prst="donut">
              <a:avLst>
                <a:gd name="adj" fmla="val 495"/>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grpSp>
      <p:grpSp>
        <p:nvGrpSpPr>
          <p:cNvPr id="15" name="Google Shape;15;p2"/>
          <p:cNvGrpSpPr/>
          <p:nvPr/>
        </p:nvGrpSpPr>
        <p:grpSpPr>
          <a:xfrm>
            <a:off x="8570225" y="3336844"/>
            <a:ext cx="3099600" cy="3099600"/>
            <a:chOff x="-474900" y="321200"/>
            <a:chExt cx="2324700" cy="2324700"/>
          </a:xfrm>
        </p:grpSpPr>
        <p:sp>
          <p:nvSpPr>
            <p:cNvPr id="16" name="Google Shape;16;p2"/>
            <p:cNvSpPr/>
            <p:nvPr/>
          </p:nvSpPr>
          <p:spPr>
            <a:xfrm>
              <a:off x="-474900" y="321200"/>
              <a:ext cx="2324700" cy="232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sp>
          <p:nvSpPr>
            <p:cNvPr id="17" name="Google Shape;17;p2"/>
            <p:cNvSpPr/>
            <p:nvPr/>
          </p:nvSpPr>
          <p:spPr>
            <a:xfrm>
              <a:off x="120725" y="916825"/>
              <a:ext cx="1133400" cy="11334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sp>
          <p:nvSpPr>
            <p:cNvPr id="18" name="Google Shape;18;p2"/>
            <p:cNvSpPr/>
            <p:nvPr/>
          </p:nvSpPr>
          <p:spPr>
            <a:xfrm>
              <a:off x="-137125" y="658975"/>
              <a:ext cx="1649100" cy="16491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sp>
          <p:nvSpPr>
            <p:cNvPr id="19" name="Google Shape;19;p2"/>
            <p:cNvSpPr/>
            <p:nvPr/>
          </p:nvSpPr>
          <p:spPr>
            <a:xfrm>
              <a:off x="313650" y="1109750"/>
              <a:ext cx="747600" cy="7476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grpSp>
      <p:sp>
        <p:nvSpPr>
          <p:cNvPr id="20" name="Google Shape;20;p2"/>
          <p:cNvSpPr txBox="1">
            <a:spLocks noGrp="1"/>
          </p:cNvSpPr>
          <p:nvPr>
            <p:ph type="ctrTitle"/>
          </p:nvPr>
        </p:nvSpPr>
        <p:spPr>
          <a:xfrm>
            <a:off x="2948800" y="2655800"/>
            <a:ext cx="6294400" cy="1546400"/>
          </a:xfrm>
          <a:prstGeom prst="rect">
            <a:avLst/>
          </a:prstGeom>
          <a:effectLst>
            <a:outerShdw blurRad="85725" dist="19050" dir="5400000" algn="bl" rotWithShape="0">
              <a:srgbClr val="000000">
                <a:alpha val="10000"/>
              </a:srgbClr>
            </a:outerShdw>
          </a:effectLst>
        </p:spPr>
        <p:txBody>
          <a:bodyPr spcFirstLastPara="1" wrap="square" lIns="91425" tIns="91425" rIns="91425" bIns="91425" anchor="ctr" anchorCtr="0">
            <a:noAutofit/>
          </a:bodyPr>
          <a:lstStyle>
            <a:lvl1pPr lvl="0" algn="ctr">
              <a:spcBef>
                <a:spcPts val="0"/>
              </a:spcBef>
              <a:spcAft>
                <a:spcPts val="0"/>
              </a:spcAft>
              <a:buClr>
                <a:srgbClr val="FFFFFF"/>
              </a:buClr>
              <a:buSzPts val="5200"/>
              <a:buNone/>
              <a:defRPr sz="6933">
                <a:solidFill>
                  <a:srgbClr val="FFFFFF"/>
                </a:solidFill>
              </a:defRPr>
            </a:lvl1pPr>
            <a:lvl2pPr lvl="1" algn="ctr">
              <a:spcBef>
                <a:spcPts val="0"/>
              </a:spcBef>
              <a:spcAft>
                <a:spcPts val="0"/>
              </a:spcAft>
              <a:buClr>
                <a:srgbClr val="FFFFFF"/>
              </a:buClr>
              <a:buSzPts val="5200"/>
              <a:buNone/>
              <a:defRPr sz="6933">
                <a:solidFill>
                  <a:srgbClr val="FFFFFF"/>
                </a:solidFill>
              </a:defRPr>
            </a:lvl2pPr>
            <a:lvl3pPr lvl="2" algn="ctr">
              <a:spcBef>
                <a:spcPts val="0"/>
              </a:spcBef>
              <a:spcAft>
                <a:spcPts val="0"/>
              </a:spcAft>
              <a:buClr>
                <a:srgbClr val="FFFFFF"/>
              </a:buClr>
              <a:buSzPts val="5200"/>
              <a:buNone/>
              <a:defRPr sz="6933">
                <a:solidFill>
                  <a:srgbClr val="FFFFFF"/>
                </a:solidFill>
              </a:defRPr>
            </a:lvl3pPr>
            <a:lvl4pPr lvl="3" algn="ctr">
              <a:spcBef>
                <a:spcPts val="0"/>
              </a:spcBef>
              <a:spcAft>
                <a:spcPts val="0"/>
              </a:spcAft>
              <a:buClr>
                <a:srgbClr val="FFFFFF"/>
              </a:buClr>
              <a:buSzPts val="5200"/>
              <a:buNone/>
              <a:defRPr sz="6933">
                <a:solidFill>
                  <a:srgbClr val="FFFFFF"/>
                </a:solidFill>
              </a:defRPr>
            </a:lvl4pPr>
            <a:lvl5pPr lvl="4" algn="ctr">
              <a:spcBef>
                <a:spcPts val="0"/>
              </a:spcBef>
              <a:spcAft>
                <a:spcPts val="0"/>
              </a:spcAft>
              <a:buClr>
                <a:srgbClr val="FFFFFF"/>
              </a:buClr>
              <a:buSzPts val="5200"/>
              <a:buNone/>
              <a:defRPr sz="6933">
                <a:solidFill>
                  <a:srgbClr val="FFFFFF"/>
                </a:solidFill>
              </a:defRPr>
            </a:lvl5pPr>
            <a:lvl6pPr lvl="5" algn="ctr">
              <a:spcBef>
                <a:spcPts val="0"/>
              </a:spcBef>
              <a:spcAft>
                <a:spcPts val="0"/>
              </a:spcAft>
              <a:buClr>
                <a:srgbClr val="FFFFFF"/>
              </a:buClr>
              <a:buSzPts val="5200"/>
              <a:buNone/>
              <a:defRPr sz="6933">
                <a:solidFill>
                  <a:srgbClr val="FFFFFF"/>
                </a:solidFill>
              </a:defRPr>
            </a:lvl6pPr>
            <a:lvl7pPr lvl="6" algn="ctr">
              <a:spcBef>
                <a:spcPts val="0"/>
              </a:spcBef>
              <a:spcAft>
                <a:spcPts val="0"/>
              </a:spcAft>
              <a:buClr>
                <a:srgbClr val="FFFFFF"/>
              </a:buClr>
              <a:buSzPts val="5200"/>
              <a:buNone/>
              <a:defRPr sz="6933">
                <a:solidFill>
                  <a:srgbClr val="FFFFFF"/>
                </a:solidFill>
              </a:defRPr>
            </a:lvl7pPr>
            <a:lvl8pPr lvl="7" algn="ctr">
              <a:spcBef>
                <a:spcPts val="0"/>
              </a:spcBef>
              <a:spcAft>
                <a:spcPts val="0"/>
              </a:spcAft>
              <a:buClr>
                <a:srgbClr val="FFFFFF"/>
              </a:buClr>
              <a:buSzPts val="5200"/>
              <a:buNone/>
              <a:defRPr sz="6933">
                <a:solidFill>
                  <a:srgbClr val="FFFFFF"/>
                </a:solidFill>
              </a:defRPr>
            </a:lvl8pPr>
            <a:lvl9pPr lvl="8" algn="ctr">
              <a:spcBef>
                <a:spcPts val="0"/>
              </a:spcBef>
              <a:spcAft>
                <a:spcPts val="0"/>
              </a:spcAft>
              <a:buClr>
                <a:srgbClr val="FFFFFF"/>
              </a:buClr>
              <a:buSzPts val="5200"/>
              <a:buNone/>
              <a:defRPr sz="6933">
                <a:solidFill>
                  <a:srgbClr val="FFFFFF"/>
                </a:solidFill>
              </a:defRPr>
            </a:lvl9pPr>
          </a:lstStyle>
          <a:p>
            <a:endParaRPr/>
          </a:p>
        </p:txBody>
      </p:sp>
    </p:spTree>
    <p:extLst>
      <p:ext uri="{BB962C8B-B14F-4D97-AF65-F5344CB8AC3E}">
        <p14:creationId xmlns:p14="http://schemas.microsoft.com/office/powerpoint/2010/main" val="3733438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ubtitle">
  <p:cSld name="Subtitle">
    <p:bg>
      <p:bgPr>
        <a:solidFill>
          <a:srgbClr val="000000"/>
        </a:solidFill>
        <a:effectLst/>
      </p:bgPr>
    </p:bg>
    <p:spTree>
      <p:nvGrpSpPr>
        <p:cNvPr id="1" name="Shape 21"/>
        <p:cNvGrpSpPr/>
        <p:nvPr/>
      </p:nvGrpSpPr>
      <p:grpSpPr>
        <a:xfrm>
          <a:off x="0" y="0"/>
          <a:ext cx="0" cy="0"/>
          <a:chOff x="0" y="0"/>
          <a:chExt cx="0" cy="0"/>
        </a:xfrm>
      </p:grpSpPr>
      <p:sp>
        <p:nvSpPr>
          <p:cNvPr id="22" name="Google Shape;22;p3"/>
          <p:cNvSpPr/>
          <p:nvPr/>
        </p:nvSpPr>
        <p:spPr>
          <a:xfrm>
            <a:off x="2123200" y="-543800"/>
            <a:ext cx="7945600" cy="7945600"/>
          </a:xfrm>
          <a:prstGeom prst="ellipse">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71"/>
          </a:p>
        </p:txBody>
      </p:sp>
      <p:grpSp>
        <p:nvGrpSpPr>
          <p:cNvPr id="23" name="Google Shape;23;p3"/>
          <p:cNvGrpSpPr/>
          <p:nvPr/>
        </p:nvGrpSpPr>
        <p:grpSpPr>
          <a:xfrm>
            <a:off x="8570225" y="3336844"/>
            <a:ext cx="3099600" cy="3099600"/>
            <a:chOff x="-474900" y="321200"/>
            <a:chExt cx="2324700" cy="2324700"/>
          </a:xfrm>
        </p:grpSpPr>
        <p:sp>
          <p:nvSpPr>
            <p:cNvPr id="24" name="Google Shape;24;p3"/>
            <p:cNvSpPr/>
            <p:nvPr/>
          </p:nvSpPr>
          <p:spPr>
            <a:xfrm>
              <a:off x="-474900" y="321200"/>
              <a:ext cx="2324700" cy="2324700"/>
            </a:xfrm>
            <a:prstGeom prst="ellipse">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sp>
          <p:nvSpPr>
            <p:cNvPr id="25" name="Google Shape;25;p3"/>
            <p:cNvSpPr/>
            <p:nvPr/>
          </p:nvSpPr>
          <p:spPr>
            <a:xfrm>
              <a:off x="120725" y="916825"/>
              <a:ext cx="1133400" cy="1133400"/>
            </a:xfrm>
            <a:prstGeom prst="ellipse">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sp>
          <p:nvSpPr>
            <p:cNvPr id="26" name="Google Shape;26;p3"/>
            <p:cNvSpPr/>
            <p:nvPr/>
          </p:nvSpPr>
          <p:spPr>
            <a:xfrm>
              <a:off x="-137125" y="658975"/>
              <a:ext cx="1649100" cy="1649100"/>
            </a:xfrm>
            <a:prstGeom prst="ellipse">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sp>
          <p:nvSpPr>
            <p:cNvPr id="27" name="Google Shape;27;p3"/>
            <p:cNvSpPr/>
            <p:nvPr/>
          </p:nvSpPr>
          <p:spPr>
            <a:xfrm>
              <a:off x="313650" y="1109750"/>
              <a:ext cx="747600" cy="747600"/>
            </a:xfrm>
            <a:prstGeom prst="ellipse">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grpSp>
      <p:sp>
        <p:nvSpPr>
          <p:cNvPr id="28" name="Google Shape;28;p3"/>
          <p:cNvSpPr txBox="1">
            <a:spLocks noGrp="1"/>
          </p:cNvSpPr>
          <p:nvPr>
            <p:ph type="ctrTitle"/>
          </p:nvPr>
        </p:nvSpPr>
        <p:spPr>
          <a:xfrm>
            <a:off x="3426400" y="2982400"/>
            <a:ext cx="5339200" cy="1275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5200"/>
              <a:buNone/>
              <a:defRPr sz="6933">
                <a:solidFill>
                  <a:srgbClr val="000000"/>
                </a:solidFill>
              </a:defRPr>
            </a:lvl1pPr>
            <a:lvl2pPr lvl="1" algn="ctr" rtl="0">
              <a:spcBef>
                <a:spcPts val="0"/>
              </a:spcBef>
              <a:spcAft>
                <a:spcPts val="0"/>
              </a:spcAft>
              <a:buClr>
                <a:srgbClr val="000000"/>
              </a:buClr>
              <a:buSzPts val="5200"/>
              <a:buNone/>
              <a:defRPr sz="6933">
                <a:solidFill>
                  <a:srgbClr val="000000"/>
                </a:solidFill>
              </a:defRPr>
            </a:lvl2pPr>
            <a:lvl3pPr lvl="2" algn="ctr" rtl="0">
              <a:spcBef>
                <a:spcPts val="0"/>
              </a:spcBef>
              <a:spcAft>
                <a:spcPts val="0"/>
              </a:spcAft>
              <a:buClr>
                <a:srgbClr val="000000"/>
              </a:buClr>
              <a:buSzPts val="5200"/>
              <a:buNone/>
              <a:defRPr sz="6933">
                <a:solidFill>
                  <a:srgbClr val="000000"/>
                </a:solidFill>
              </a:defRPr>
            </a:lvl3pPr>
            <a:lvl4pPr lvl="3" algn="ctr" rtl="0">
              <a:spcBef>
                <a:spcPts val="0"/>
              </a:spcBef>
              <a:spcAft>
                <a:spcPts val="0"/>
              </a:spcAft>
              <a:buClr>
                <a:srgbClr val="000000"/>
              </a:buClr>
              <a:buSzPts val="5200"/>
              <a:buNone/>
              <a:defRPr sz="6933">
                <a:solidFill>
                  <a:srgbClr val="000000"/>
                </a:solidFill>
              </a:defRPr>
            </a:lvl4pPr>
            <a:lvl5pPr lvl="4" algn="ctr" rtl="0">
              <a:spcBef>
                <a:spcPts val="0"/>
              </a:spcBef>
              <a:spcAft>
                <a:spcPts val="0"/>
              </a:spcAft>
              <a:buClr>
                <a:srgbClr val="000000"/>
              </a:buClr>
              <a:buSzPts val="5200"/>
              <a:buNone/>
              <a:defRPr sz="6933">
                <a:solidFill>
                  <a:srgbClr val="000000"/>
                </a:solidFill>
              </a:defRPr>
            </a:lvl5pPr>
            <a:lvl6pPr lvl="5" algn="ctr" rtl="0">
              <a:spcBef>
                <a:spcPts val="0"/>
              </a:spcBef>
              <a:spcAft>
                <a:spcPts val="0"/>
              </a:spcAft>
              <a:buClr>
                <a:srgbClr val="000000"/>
              </a:buClr>
              <a:buSzPts val="5200"/>
              <a:buNone/>
              <a:defRPr sz="6933">
                <a:solidFill>
                  <a:srgbClr val="000000"/>
                </a:solidFill>
              </a:defRPr>
            </a:lvl6pPr>
            <a:lvl7pPr lvl="6" algn="ctr" rtl="0">
              <a:spcBef>
                <a:spcPts val="0"/>
              </a:spcBef>
              <a:spcAft>
                <a:spcPts val="0"/>
              </a:spcAft>
              <a:buClr>
                <a:srgbClr val="000000"/>
              </a:buClr>
              <a:buSzPts val="5200"/>
              <a:buNone/>
              <a:defRPr sz="6933">
                <a:solidFill>
                  <a:srgbClr val="000000"/>
                </a:solidFill>
              </a:defRPr>
            </a:lvl7pPr>
            <a:lvl8pPr lvl="7" algn="ctr" rtl="0">
              <a:spcBef>
                <a:spcPts val="0"/>
              </a:spcBef>
              <a:spcAft>
                <a:spcPts val="0"/>
              </a:spcAft>
              <a:buClr>
                <a:srgbClr val="000000"/>
              </a:buClr>
              <a:buSzPts val="5200"/>
              <a:buNone/>
              <a:defRPr sz="6933">
                <a:solidFill>
                  <a:srgbClr val="000000"/>
                </a:solidFill>
              </a:defRPr>
            </a:lvl8pPr>
            <a:lvl9pPr lvl="8" algn="ctr" rtl="0">
              <a:spcBef>
                <a:spcPts val="0"/>
              </a:spcBef>
              <a:spcAft>
                <a:spcPts val="0"/>
              </a:spcAft>
              <a:buClr>
                <a:srgbClr val="000000"/>
              </a:buClr>
              <a:buSzPts val="5200"/>
              <a:buNone/>
              <a:defRPr sz="6933">
                <a:solidFill>
                  <a:srgbClr val="000000"/>
                </a:solidFill>
              </a:defRPr>
            </a:lvl9pPr>
          </a:lstStyle>
          <a:p>
            <a:endParaRPr/>
          </a:p>
        </p:txBody>
      </p:sp>
      <p:sp>
        <p:nvSpPr>
          <p:cNvPr id="29" name="Google Shape;29;p3"/>
          <p:cNvSpPr txBox="1">
            <a:spLocks noGrp="1"/>
          </p:cNvSpPr>
          <p:nvPr>
            <p:ph type="subTitle" idx="1"/>
          </p:nvPr>
        </p:nvSpPr>
        <p:spPr>
          <a:xfrm>
            <a:off x="3426400" y="4251601"/>
            <a:ext cx="5339200" cy="1046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None/>
              <a:defRPr sz="1867">
                <a:solidFill>
                  <a:srgbClr val="000000"/>
                </a:solidFill>
              </a:defRPr>
            </a:lvl1pPr>
            <a:lvl2pPr lvl="1" algn="ctr" rtl="0">
              <a:spcBef>
                <a:spcPts val="0"/>
              </a:spcBef>
              <a:spcAft>
                <a:spcPts val="0"/>
              </a:spcAft>
              <a:buClr>
                <a:srgbClr val="000000"/>
              </a:buClr>
              <a:buSzPts val="1400"/>
              <a:buNone/>
              <a:defRPr sz="1867">
                <a:solidFill>
                  <a:srgbClr val="000000"/>
                </a:solidFill>
              </a:defRPr>
            </a:lvl2pPr>
            <a:lvl3pPr lvl="2" algn="ctr" rtl="0">
              <a:spcBef>
                <a:spcPts val="0"/>
              </a:spcBef>
              <a:spcAft>
                <a:spcPts val="0"/>
              </a:spcAft>
              <a:buClr>
                <a:srgbClr val="000000"/>
              </a:buClr>
              <a:buSzPts val="1400"/>
              <a:buNone/>
              <a:defRPr sz="1867">
                <a:solidFill>
                  <a:srgbClr val="000000"/>
                </a:solidFill>
              </a:defRPr>
            </a:lvl3pPr>
            <a:lvl4pPr lvl="3" algn="ctr" rtl="0">
              <a:spcBef>
                <a:spcPts val="0"/>
              </a:spcBef>
              <a:spcAft>
                <a:spcPts val="0"/>
              </a:spcAft>
              <a:buClr>
                <a:srgbClr val="000000"/>
              </a:buClr>
              <a:buSzPts val="1400"/>
              <a:buNone/>
              <a:defRPr sz="1867">
                <a:solidFill>
                  <a:srgbClr val="000000"/>
                </a:solidFill>
              </a:defRPr>
            </a:lvl4pPr>
            <a:lvl5pPr lvl="4" algn="ctr" rtl="0">
              <a:spcBef>
                <a:spcPts val="0"/>
              </a:spcBef>
              <a:spcAft>
                <a:spcPts val="0"/>
              </a:spcAft>
              <a:buClr>
                <a:srgbClr val="000000"/>
              </a:buClr>
              <a:buSzPts val="1400"/>
              <a:buNone/>
              <a:defRPr sz="1867">
                <a:solidFill>
                  <a:srgbClr val="000000"/>
                </a:solidFill>
              </a:defRPr>
            </a:lvl5pPr>
            <a:lvl6pPr lvl="5" algn="ctr" rtl="0">
              <a:spcBef>
                <a:spcPts val="0"/>
              </a:spcBef>
              <a:spcAft>
                <a:spcPts val="0"/>
              </a:spcAft>
              <a:buClr>
                <a:srgbClr val="000000"/>
              </a:buClr>
              <a:buSzPts val="1400"/>
              <a:buNone/>
              <a:defRPr sz="1867">
                <a:solidFill>
                  <a:srgbClr val="000000"/>
                </a:solidFill>
              </a:defRPr>
            </a:lvl6pPr>
            <a:lvl7pPr lvl="6" algn="ctr" rtl="0">
              <a:spcBef>
                <a:spcPts val="0"/>
              </a:spcBef>
              <a:spcAft>
                <a:spcPts val="0"/>
              </a:spcAft>
              <a:buClr>
                <a:srgbClr val="000000"/>
              </a:buClr>
              <a:buSzPts val="1400"/>
              <a:buNone/>
              <a:defRPr sz="1867">
                <a:solidFill>
                  <a:srgbClr val="000000"/>
                </a:solidFill>
              </a:defRPr>
            </a:lvl7pPr>
            <a:lvl8pPr lvl="7" algn="ctr" rtl="0">
              <a:spcBef>
                <a:spcPts val="0"/>
              </a:spcBef>
              <a:spcAft>
                <a:spcPts val="0"/>
              </a:spcAft>
              <a:buClr>
                <a:srgbClr val="000000"/>
              </a:buClr>
              <a:buSzPts val="1400"/>
              <a:buNone/>
              <a:defRPr sz="1867">
                <a:solidFill>
                  <a:srgbClr val="000000"/>
                </a:solidFill>
              </a:defRPr>
            </a:lvl8pPr>
            <a:lvl9pPr lvl="8" algn="ctr" rtl="0">
              <a:spcBef>
                <a:spcPts val="0"/>
              </a:spcBef>
              <a:spcAft>
                <a:spcPts val="0"/>
              </a:spcAft>
              <a:buClr>
                <a:srgbClr val="000000"/>
              </a:buClr>
              <a:buSzPts val="1400"/>
              <a:buNone/>
              <a:defRPr sz="1867">
                <a:solidFill>
                  <a:srgbClr val="000000"/>
                </a:solidFill>
              </a:defRPr>
            </a:lvl9pPr>
          </a:lstStyle>
          <a:p>
            <a:endParaRPr/>
          </a:p>
        </p:txBody>
      </p:sp>
      <p:grpSp>
        <p:nvGrpSpPr>
          <p:cNvPr id="30" name="Google Shape;30;p3"/>
          <p:cNvGrpSpPr/>
          <p:nvPr/>
        </p:nvGrpSpPr>
        <p:grpSpPr>
          <a:xfrm>
            <a:off x="1019767" y="585833"/>
            <a:ext cx="2566000" cy="2566000"/>
            <a:chOff x="6680825" y="2549350"/>
            <a:chExt cx="1539600" cy="1539600"/>
          </a:xfrm>
        </p:grpSpPr>
        <p:sp>
          <p:nvSpPr>
            <p:cNvPr id="31" name="Google Shape;31;p3"/>
            <p:cNvSpPr/>
            <p:nvPr/>
          </p:nvSpPr>
          <p:spPr>
            <a:xfrm>
              <a:off x="6825669" y="2694194"/>
              <a:ext cx="1249800" cy="1249800"/>
            </a:xfrm>
            <a:prstGeom prst="ellipse">
              <a:avLst/>
            </a:prstGeom>
            <a:solidFill>
              <a:srgbClr val="666666">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sp>
          <p:nvSpPr>
            <p:cNvPr id="32" name="Google Shape;32;p3"/>
            <p:cNvSpPr/>
            <p:nvPr/>
          </p:nvSpPr>
          <p:spPr>
            <a:xfrm>
              <a:off x="6894850" y="2763375"/>
              <a:ext cx="1111200" cy="1111200"/>
            </a:xfrm>
            <a:prstGeom prst="ellipse">
              <a:avLst/>
            </a:prstGeom>
            <a:solidFill>
              <a:srgbClr val="666666">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sp>
          <p:nvSpPr>
            <p:cNvPr id="33" name="Google Shape;33;p3"/>
            <p:cNvSpPr/>
            <p:nvPr/>
          </p:nvSpPr>
          <p:spPr>
            <a:xfrm>
              <a:off x="6680825" y="2549350"/>
              <a:ext cx="1539600" cy="1539600"/>
            </a:xfrm>
            <a:prstGeom prst="donut">
              <a:avLst>
                <a:gd name="adj" fmla="val 495"/>
              </a:avLst>
            </a:prstGeom>
            <a:solidFill>
              <a:srgbClr val="666666">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grpSp>
    </p:spTree>
    <p:extLst>
      <p:ext uri="{BB962C8B-B14F-4D97-AF65-F5344CB8AC3E}">
        <p14:creationId xmlns:p14="http://schemas.microsoft.com/office/powerpoint/2010/main" val="244996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dirty="0"/>
          </a:p>
        </p:txBody>
      </p:sp>
      <p:sp>
        <p:nvSpPr>
          <p:cNvPr id="3" name="Espaço Reservado para Conteúdo 2"/>
          <p:cNvSpPr>
            <a:spLocks noGrp="1"/>
          </p:cNvSpPr>
          <p:nvPr>
            <p:ph idx="1"/>
          </p:nvPr>
        </p:nvSpPr>
        <p:spPr/>
        <p:txBody>
          <a:bodyPr/>
          <a:lstStyle>
            <a:lvl1pPr>
              <a:defRPr sz="2800" baseline="0">
                <a:solidFill>
                  <a:schemeClr val="tx1">
                    <a:lumMod val="65000"/>
                    <a:lumOff val="35000"/>
                  </a:schemeClr>
                </a:solidFill>
              </a:defRPr>
            </a:lvl1pPr>
            <a:lvl2pPr>
              <a:defRPr sz="2400" baseline="0">
                <a:solidFill>
                  <a:schemeClr val="tx1">
                    <a:lumMod val="65000"/>
                    <a:lumOff val="35000"/>
                  </a:schemeClr>
                </a:solidFill>
              </a:defRPr>
            </a:lvl2pPr>
            <a:lvl3pPr>
              <a:defRPr sz="2200" baseline="0">
                <a:solidFill>
                  <a:schemeClr val="tx1">
                    <a:lumMod val="65000"/>
                    <a:lumOff val="35000"/>
                  </a:schemeClr>
                </a:solidFill>
              </a:defRPr>
            </a:lvl3pPr>
            <a:lvl4pPr>
              <a:defRPr baseline="0">
                <a:solidFill>
                  <a:schemeClr val="tx1">
                    <a:lumMod val="65000"/>
                    <a:lumOff val="35000"/>
                  </a:schemeClr>
                </a:solidFill>
              </a:defRPr>
            </a:lvl4pPr>
            <a:lvl5pPr>
              <a:defRPr baseline="0">
                <a:solidFill>
                  <a:schemeClr val="tx1">
                    <a:lumMod val="65000"/>
                    <a:lumOff val="35000"/>
                  </a:schemeClr>
                </a:solidFill>
              </a:defRPr>
            </a:lvl5p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TextBox 3"/>
          <p:cNvSpPr txBox="1"/>
          <p:nvPr userDrawn="1"/>
        </p:nvSpPr>
        <p:spPr>
          <a:xfrm>
            <a:off x="118762" y="6571407"/>
            <a:ext cx="6780802" cy="246221"/>
          </a:xfrm>
          <a:prstGeom prst="rect">
            <a:avLst/>
          </a:prstGeom>
          <a:noFill/>
        </p:spPr>
        <p:txBody>
          <a:bodyPr wrap="square" rtlCol="0">
            <a:spAutoFit/>
          </a:bodyPr>
          <a:lstStyle/>
          <a:p>
            <a:r>
              <a:rPr lang="en-US" sz="1000" dirty="0" err="1">
                <a:solidFill>
                  <a:schemeClr val="bg2">
                    <a:lumMod val="90000"/>
                  </a:schemeClr>
                </a:solidFill>
                <a:effectLst>
                  <a:outerShdw blurRad="38100" dist="38100" dir="2700000" algn="tl">
                    <a:srgbClr val="000000">
                      <a:alpha val="43137"/>
                    </a:srgbClr>
                  </a:outerShdw>
                </a:effectLst>
              </a:rPr>
              <a:t>Gestão</a:t>
            </a:r>
            <a:r>
              <a:rPr lang="en-US" sz="1000" dirty="0">
                <a:solidFill>
                  <a:schemeClr val="bg2">
                    <a:lumMod val="90000"/>
                  </a:schemeClr>
                </a:solidFill>
                <a:effectLst>
                  <a:outerShdw blurRad="38100" dist="38100" dir="2700000" algn="tl">
                    <a:srgbClr val="000000">
                      <a:alpha val="43137"/>
                    </a:srgbClr>
                  </a:outerShdw>
                </a:effectLst>
              </a:rPr>
              <a:t> de Dados </a:t>
            </a:r>
            <a:r>
              <a:rPr lang="en-US" sz="1000" dirty="0" err="1">
                <a:solidFill>
                  <a:schemeClr val="bg2">
                    <a:lumMod val="90000"/>
                  </a:schemeClr>
                </a:solidFill>
                <a:effectLst>
                  <a:outerShdw blurRad="38100" dist="38100" dir="2700000" algn="tl">
                    <a:srgbClr val="000000">
                      <a:alpha val="43137"/>
                    </a:srgbClr>
                  </a:outerShdw>
                </a:effectLst>
              </a:rPr>
              <a:t>Ambientais</a:t>
            </a:r>
            <a:r>
              <a:rPr lang="en-US" sz="1000" dirty="0">
                <a:solidFill>
                  <a:schemeClr val="bg2">
                    <a:lumMod val="90000"/>
                  </a:schemeClr>
                </a:solidFill>
                <a:effectLst>
                  <a:outerShdw blurRad="38100" dist="38100" dir="2700000" algn="tl">
                    <a:srgbClr val="000000">
                      <a:alpha val="43137"/>
                    </a:srgbClr>
                  </a:outerShdw>
                </a:effectLst>
              </a:rPr>
              <a:t> - 2022</a:t>
            </a:r>
            <a:endParaRPr lang="pt-BR" sz="1000" dirty="0">
              <a:solidFill>
                <a:schemeClr val="bg2">
                  <a:lumMod val="9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537728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34"/>
        <p:cNvGrpSpPr/>
        <p:nvPr/>
      </p:nvGrpSpPr>
      <p:grpSpPr>
        <a:xfrm>
          <a:off x="0" y="0"/>
          <a:ext cx="0" cy="0"/>
          <a:chOff x="0" y="0"/>
          <a:chExt cx="0" cy="0"/>
        </a:xfrm>
      </p:grpSpPr>
      <p:grpSp>
        <p:nvGrpSpPr>
          <p:cNvPr id="35" name="Google Shape;35;p4"/>
          <p:cNvGrpSpPr/>
          <p:nvPr/>
        </p:nvGrpSpPr>
        <p:grpSpPr>
          <a:xfrm>
            <a:off x="1091792" y="669777"/>
            <a:ext cx="3099600" cy="3099600"/>
            <a:chOff x="-474900" y="321200"/>
            <a:chExt cx="2324700" cy="2324700"/>
          </a:xfrm>
        </p:grpSpPr>
        <p:sp>
          <p:nvSpPr>
            <p:cNvPr id="36" name="Google Shape;36;p4"/>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sp>
          <p:nvSpPr>
            <p:cNvPr id="37" name="Google Shape;37;p4"/>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sp>
          <p:nvSpPr>
            <p:cNvPr id="38" name="Google Shape;38;p4"/>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sp>
          <p:nvSpPr>
            <p:cNvPr id="39" name="Google Shape;39;p4"/>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grpSp>
      <p:sp>
        <p:nvSpPr>
          <p:cNvPr id="40" name="Google Shape;40;p4"/>
          <p:cNvSpPr/>
          <p:nvPr/>
        </p:nvSpPr>
        <p:spPr>
          <a:xfrm>
            <a:off x="2392700" y="-543867"/>
            <a:ext cx="7945600" cy="7945600"/>
          </a:xfrm>
          <a:prstGeom prst="ellipse">
            <a:avLst/>
          </a:prstGeom>
          <a:solidFill>
            <a:srgbClr val="000000">
              <a:alpha val="6539"/>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71"/>
          </a:p>
        </p:txBody>
      </p:sp>
      <p:sp>
        <p:nvSpPr>
          <p:cNvPr id="41" name="Google Shape;41;p4"/>
          <p:cNvSpPr/>
          <p:nvPr/>
        </p:nvSpPr>
        <p:spPr>
          <a:xfrm>
            <a:off x="11408000" y="6101933"/>
            <a:ext cx="580800" cy="580800"/>
          </a:xfrm>
          <a:prstGeom prst="ellipse">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71"/>
          </a:p>
        </p:txBody>
      </p:sp>
      <p:sp>
        <p:nvSpPr>
          <p:cNvPr id="42" name="Google Shape;42;p4"/>
          <p:cNvSpPr txBox="1">
            <a:spLocks noGrp="1"/>
          </p:cNvSpPr>
          <p:nvPr>
            <p:ph type="body" idx="1"/>
          </p:nvPr>
        </p:nvSpPr>
        <p:spPr>
          <a:xfrm>
            <a:off x="3180700" y="1747400"/>
            <a:ext cx="6369600" cy="4354400"/>
          </a:xfrm>
          <a:prstGeom prst="rect">
            <a:avLst/>
          </a:prstGeom>
        </p:spPr>
        <p:txBody>
          <a:bodyPr spcFirstLastPara="1" wrap="square" lIns="91425" tIns="91425" rIns="91425" bIns="91425" anchor="t" anchorCtr="0">
            <a:noAutofit/>
          </a:bodyPr>
          <a:lstStyle>
            <a:lvl1pPr marL="609585" lvl="0" indent="-524920" rtl="0">
              <a:spcBef>
                <a:spcPts val="800"/>
              </a:spcBef>
              <a:spcAft>
                <a:spcPts val="0"/>
              </a:spcAft>
              <a:buSzPts val="2600"/>
              <a:buFont typeface="Poppins"/>
              <a:buChar char="￮"/>
              <a:defRPr sz="3467" b="1">
                <a:latin typeface="Poppins"/>
                <a:ea typeface="Poppins"/>
                <a:cs typeface="Poppins"/>
                <a:sym typeface="Poppins"/>
              </a:defRPr>
            </a:lvl1pPr>
            <a:lvl2pPr marL="1219170" lvl="1" indent="-524920" rtl="0">
              <a:spcBef>
                <a:spcPts val="0"/>
              </a:spcBef>
              <a:spcAft>
                <a:spcPts val="0"/>
              </a:spcAft>
              <a:buSzPts val="2600"/>
              <a:buFont typeface="Poppins"/>
              <a:buChar char="￮"/>
              <a:defRPr sz="3467" b="1">
                <a:latin typeface="Poppins"/>
                <a:ea typeface="Poppins"/>
                <a:cs typeface="Poppins"/>
                <a:sym typeface="Poppins"/>
              </a:defRPr>
            </a:lvl2pPr>
            <a:lvl3pPr marL="1828754" lvl="2" indent="-524920" rtl="0">
              <a:spcBef>
                <a:spcPts val="0"/>
              </a:spcBef>
              <a:spcAft>
                <a:spcPts val="0"/>
              </a:spcAft>
              <a:buSzPts val="2600"/>
              <a:buFont typeface="Poppins"/>
              <a:buChar char="￮"/>
              <a:defRPr sz="3467" b="1">
                <a:latin typeface="Poppins"/>
                <a:ea typeface="Poppins"/>
                <a:cs typeface="Poppins"/>
                <a:sym typeface="Poppins"/>
              </a:defRPr>
            </a:lvl3pPr>
            <a:lvl4pPr marL="2438339" lvl="3" indent="-524920" rtl="0">
              <a:spcBef>
                <a:spcPts val="0"/>
              </a:spcBef>
              <a:spcAft>
                <a:spcPts val="0"/>
              </a:spcAft>
              <a:buSzPts val="2600"/>
              <a:buFont typeface="Poppins"/>
              <a:buChar char="●"/>
              <a:defRPr sz="3467" b="1">
                <a:latin typeface="Poppins"/>
                <a:ea typeface="Poppins"/>
                <a:cs typeface="Poppins"/>
                <a:sym typeface="Poppins"/>
              </a:defRPr>
            </a:lvl4pPr>
            <a:lvl5pPr marL="3047924" lvl="4" indent="-524920" rtl="0">
              <a:spcBef>
                <a:spcPts val="0"/>
              </a:spcBef>
              <a:spcAft>
                <a:spcPts val="0"/>
              </a:spcAft>
              <a:buSzPts val="2600"/>
              <a:buFont typeface="Poppins"/>
              <a:buChar char="○"/>
              <a:defRPr sz="3467" b="1">
                <a:latin typeface="Poppins"/>
                <a:ea typeface="Poppins"/>
                <a:cs typeface="Poppins"/>
                <a:sym typeface="Poppins"/>
              </a:defRPr>
            </a:lvl5pPr>
            <a:lvl6pPr marL="3657509" lvl="5" indent="-524920" rtl="0">
              <a:spcBef>
                <a:spcPts val="0"/>
              </a:spcBef>
              <a:spcAft>
                <a:spcPts val="0"/>
              </a:spcAft>
              <a:buSzPts val="2600"/>
              <a:buFont typeface="Poppins"/>
              <a:buChar char="■"/>
              <a:defRPr sz="3467" b="1">
                <a:latin typeface="Poppins"/>
                <a:ea typeface="Poppins"/>
                <a:cs typeface="Poppins"/>
                <a:sym typeface="Poppins"/>
              </a:defRPr>
            </a:lvl6pPr>
            <a:lvl7pPr marL="4267093" lvl="6" indent="-524920" rtl="0">
              <a:spcBef>
                <a:spcPts val="0"/>
              </a:spcBef>
              <a:spcAft>
                <a:spcPts val="0"/>
              </a:spcAft>
              <a:buSzPts val="2600"/>
              <a:buFont typeface="Poppins"/>
              <a:buChar char="●"/>
              <a:defRPr sz="3467" b="1">
                <a:latin typeface="Poppins"/>
                <a:ea typeface="Poppins"/>
                <a:cs typeface="Poppins"/>
                <a:sym typeface="Poppins"/>
              </a:defRPr>
            </a:lvl7pPr>
            <a:lvl8pPr marL="4876678" lvl="7" indent="-524920" rtl="0">
              <a:spcBef>
                <a:spcPts val="0"/>
              </a:spcBef>
              <a:spcAft>
                <a:spcPts val="0"/>
              </a:spcAft>
              <a:buSzPts val="2600"/>
              <a:buFont typeface="Poppins"/>
              <a:buChar char="○"/>
              <a:defRPr sz="3467" b="1">
                <a:latin typeface="Poppins"/>
                <a:ea typeface="Poppins"/>
                <a:cs typeface="Poppins"/>
                <a:sym typeface="Poppins"/>
              </a:defRPr>
            </a:lvl8pPr>
            <a:lvl9pPr marL="5486263" lvl="8" indent="-524920">
              <a:spcBef>
                <a:spcPts val="0"/>
              </a:spcBef>
              <a:spcAft>
                <a:spcPts val="0"/>
              </a:spcAft>
              <a:buSzPts val="2600"/>
              <a:buFont typeface="Poppins"/>
              <a:buChar char="■"/>
              <a:defRPr sz="3467" b="1">
                <a:latin typeface="Poppins"/>
                <a:ea typeface="Poppins"/>
                <a:cs typeface="Poppins"/>
                <a:sym typeface="Poppins"/>
              </a:defRPr>
            </a:lvl9pPr>
          </a:lstStyle>
          <a:p>
            <a:endParaRPr/>
          </a:p>
        </p:txBody>
      </p:sp>
      <p:sp>
        <p:nvSpPr>
          <p:cNvPr id="43" name="Google Shape;43;p4"/>
          <p:cNvSpPr txBox="1"/>
          <p:nvPr/>
        </p:nvSpPr>
        <p:spPr>
          <a:xfrm>
            <a:off x="2132267" y="1768833"/>
            <a:ext cx="1018800" cy="871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9600" b="1">
                <a:latin typeface="Poppins"/>
                <a:ea typeface="Poppins"/>
                <a:cs typeface="Poppins"/>
                <a:sym typeface="Poppins"/>
              </a:rPr>
              <a:t>“</a:t>
            </a:r>
            <a:endParaRPr sz="9600" b="1">
              <a:latin typeface="Poppins"/>
              <a:ea typeface="Poppins"/>
              <a:cs typeface="Poppins"/>
              <a:sym typeface="Poppins"/>
            </a:endParaRPr>
          </a:p>
        </p:txBody>
      </p:sp>
      <p:sp>
        <p:nvSpPr>
          <p:cNvPr id="44" name="Google Shape;44;p4"/>
          <p:cNvSpPr txBox="1">
            <a:spLocks noGrp="1"/>
          </p:cNvSpPr>
          <p:nvPr>
            <p:ph type="sldNum" idx="12"/>
          </p:nvPr>
        </p:nvSpPr>
        <p:spPr>
          <a:xfrm>
            <a:off x="11407833" y="6101933"/>
            <a:ext cx="580800" cy="580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878559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1 column + big image">
  <p:cSld name="Title + 1 column + big image">
    <p:spTree>
      <p:nvGrpSpPr>
        <p:cNvPr id="1" name="Shape 57"/>
        <p:cNvGrpSpPr/>
        <p:nvPr/>
      </p:nvGrpSpPr>
      <p:grpSpPr>
        <a:xfrm>
          <a:off x="0" y="0"/>
          <a:ext cx="0" cy="0"/>
          <a:chOff x="0" y="0"/>
          <a:chExt cx="0" cy="0"/>
        </a:xfrm>
      </p:grpSpPr>
      <p:sp>
        <p:nvSpPr>
          <p:cNvPr id="58" name="Google Shape;58;p6"/>
          <p:cNvSpPr/>
          <p:nvPr/>
        </p:nvSpPr>
        <p:spPr>
          <a:xfrm>
            <a:off x="6856900" y="477833"/>
            <a:ext cx="5902400" cy="59024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371"/>
          </a:p>
        </p:txBody>
      </p:sp>
      <p:sp>
        <p:nvSpPr>
          <p:cNvPr id="59" name="Google Shape;59;p6"/>
          <p:cNvSpPr/>
          <p:nvPr/>
        </p:nvSpPr>
        <p:spPr>
          <a:xfrm>
            <a:off x="7169033" y="789967"/>
            <a:ext cx="5278000" cy="5278000"/>
          </a:xfrm>
          <a:prstGeom prst="ellipse">
            <a:avLst/>
          </a:prstGeom>
          <a:solidFill>
            <a:srgbClr val="000000">
              <a:alpha val="6539"/>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71"/>
          </a:p>
        </p:txBody>
      </p:sp>
      <p:grpSp>
        <p:nvGrpSpPr>
          <p:cNvPr id="60" name="Google Shape;60;p6"/>
          <p:cNvGrpSpPr/>
          <p:nvPr/>
        </p:nvGrpSpPr>
        <p:grpSpPr>
          <a:xfrm>
            <a:off x="-590308" y="449712"/>
            <a:ext cx="3099600" cy="3099600"/>
            <a:chOff x="-474900" y="321200"/>
            <a:chExt cx="2324700" cy="2324700"/>
          </a:xfrm>
        </p:grpSpPr>
        <p:sp>
          <p:nvSpPr>
            <p:cNvPr id="61" name="Google Shape;61;p6"/>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sp>
          <p:nvSpPr>
            <p:cNvPr id="62" name="Google Shape;62;p6"/>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sp>
          <p:nvSpPr>
            <p:cNvPr id="63" name="Google Shape;63;p6"/>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sp>
          <p:nvSpPr>
            <p:cNvPr id="64" name="Google Shape;64;p6"/>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grpSp>
      <p:sp>
        <p:nvSpPr>
          <p:cNvPr id="65" name="Google Shape;65;p6"/>
          <p:cNvSpPr/>
          <p:nvPr/>
        </p:nvSpPr>
        <p:spPr>
          <a:xfrm>
            <a:off x="11408000" y="6101933"/>
            <a:ext cx="580800" cy="580800"/>
          </a:xfrm>
          <a:prstGeom prst="ellipse">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71"/>
          </a:p>
        </p:txBody>
      </p:sp>
      <p:sp>
        <p:nvSpPr>
          <p:cNvPr id="66" name="Google Shape;66;p6"/>
          <p:cNvSpPr txBox="1">
            <a:spLocks noGrp="1"/>
          </p:cNvSpPr>
          <p:nvPr>
            <p:ph type="title"/>
          </p:nvPr>
        </p:nvSpPr>
        <p:spPr>
          <a:xfrm>
            <a:off x="609600" y="1554833"/>
            <a:ext cx="6006400" cy="910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67" name="Google Shape;67;p6"/>
          <p:cNvSpPr txBox="1">
            <a:spLocks noGrp="1"/>
          </p:cNvSpPr>
          <p:nvPr>
            <p:ph type="body" idx="1"/>
          </p:nvPr>
        </p:nvSpPr>
        <p:spPr>
          <a:xfrm>
            <a:off x="1314239" y="2610733"/>
            <a:ext cx="5302000" cy="34912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a:lvl1pPr>
            <a:lvl2pPr marL="1219170" lvl="1" indent="-440256" rtl="0">
              <a:spcBef>
                <a:spcPts val="0"/>
              </a:spcBef>
              <a:spcAft>
                <a:spcPts val="0"/>
              </a:spcAft>
              <a:buSzPts val="1600"/>
              <a:buChar char="￮"/>
              <a:defRPr/>
            </a:lvl2pPr>
            <a:lvl3pPr marL="1828754" lvl="2" indent="-440256" rtl="0">
              <a:spcBef>
                <a:spcPts val="0"/>
              </a:spcBef>
              <a:spcAft>
                <a:spcPts val="0"/>
              </a:spcAft>
              <a:buSzPts val="1600"/>
              <a:buChar char="￮"/>
              <a:defRPr/>
            </a:lvl3pPr>
            <a:lvl4pPr marL="2438339" lvl="3" indent="-440256" rtl="0">
              <a:spcBef>
                <a:spcPts val="0"/>
              </a:spcBef>
              <a:spcAft>
                <a:spcPts val="0"/>
              </a:spcAft>
              <a:buSzPts val="1600"/>
              <a:buChar char="●"/>
              <a:defRPr/>
            </a:lvl4pPr>
            <a:lvl5pPr marL="3047924" lvl="4" indent="-440256" rtl="0">
              <a:spcBef>
                <a:spcPts val="0"/>
              </a:spcBef>
              <a:spcAft>
                <a:spcPts val="0"/>
              </a:spcAft>
              <a:buSzPts val="1600"/>
              <a:buChar char="○"/>
              <a:defRPr/>
            </a:lvl5pPr>
            <a:lvl6pPr marL="3657509" lvl="5" indent="-440256" rtl="0">
              <a:spcBef>
                <a:spcPts val="0"/>
              </a:spcBef>
              <a:spcAft>
                <a:spcPts val="0"/>
              </a:spcAft>
              <a:buSzPts val="1600"/>
              <a:buChar char="■"/>
              <a:defRPr/>
            </a:lvl6pPr>
            <a:lvl7pPr marL="4267093" lvl="6" indent="-440256" rtl="0">
              <a:spcBef>
                <a:spcPts val="0"/>
              </a:spcBef>
              <a:spcAft>
                <a:spcPts val="0"/>
              </a:spcAft>
              <a:buSzPts val="1600"/>
              <a:buChar char="●"/>
              <a:defRPr/>
            </a:lvl7pPr>
            <a:lvl8pPr marL="4876678" lvl="7" indent="-440256" rtl="0">
              <a:spcBef>
                <a:spcPts val="0"/>
              </a:spcBef>
              <a:spcAft>
                <a:spcPts val="0"/>
              </a:spcAft>
              <a:buSzPts val="1600"/>
              <a:buChar char="○"/>
              <a:defRPr/>
            </a:lvl8pPr>
            <a:lvl9pPr marL="5486263" lvl="8" indent="-440256" rtl="0">
              <a:spcBef>
                <a:spcPts val="0"/>
              </a:spcBef>
              <a:spcAft>
                <a:spcPts val="0"/>
              </a:spcAft>
              <a:buSzPts val="1600"/>
              <a:buChar char="■"/>
              <a:defRPr/>
            </a:lvl9pPr>
          </a:lstStyle>
          <a:p>
            <a:endParaRPr/>
          </a:p>
        </p:txBody>
      </p:sp>
      <p:sp>
        <p:nvSpPr>
          <p:cNvPr id="68" name="Google Shape;68;p6"/>
          <p:cNvSpPr txBox="1">
            <a:spLocks noGrp="1"/>
          </p:cNvSpPr>
          <p:nvPr>
            <p:ph type="sldNum" idx="12"/>
          </p:nvPr>
        </p:nvSpPr>
        <p:spPr>
          <a:xfrm>
            <a:off x="11407833" y="6101933"/>
            <a:ext cx="580800" cy="580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962337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69"/>
        <p:cNvGrpSpPr/>
        <p:nvPr/>
      </p:nvGrpSpPr>
      <p:grpSpPr>
        <a:xfrm>
          <a:off x="0" y="0"/>
          <a:ext cx="0" cy="0"/>
          <a:chOff x="0" y="0"/>
          <a:chExt cx="0" cy="0"/>
        </a:xfrm>
      </p:grpSpPr>
      <p:grpSp>
        <p:nvGrpSpPr>
          <p:cNvPr id="70" name="Google Shape;70;p7"/>
          <p:cNvGrpSpPr/>
          <p:nvPr/>
        </p:nvGrpSpPr>
        <p:grpSpPr>
          <a:xfrm>
            <a:off x="-590308" y="449712"/>
            <a:ext cx="3099600" cy="3099600"/>
            <a:chOff x="-474900" y="321200"/>
            <a:chExt cx="2324700" cy="2324700"/>
          </a:xfrm>
        </p:grpSpPr>
        <p:sp>
          <p:nvSpPr>
            <p:cNvPr id="71" name="Google Shape;71;p7"/>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sp>
          <p:nvSpPr>
            <p:cNvPr id="72" name="Google Shape;72;p7"/>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sp>
          <p:nvSpPr>
            <p:cNvPr id="73" name="Google Shape;73;p7"/>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sp>
          <p:nvSpPr>
            <p:cNvPr id="74" name="Google Shape;74;p7"/>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grpSp>
      <p:sp>
        <p:nvSpPr>
          <p:cNvPr id="75" name="Google Shape;75;p7"/>
          <p:cNvSpPr/>
          <p:nvPr/>
        </p:nvSpPr>
        <p:spPr>
          <a:xfrm>
            <a:off x="11408000" y="6101933"/>
            <a:ext cx="580800" cy="580800"/>
          </a:xfrm>
          <a:prstGeom prst="ellipse">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71"/>
          </a:p>
        </p:txBody>
      </p:sp>
      <p:sp>
        <p:nvSpPr>
          <p:cNvPr id="76" name="Google Shape;76;p7"/>
          <p:cNvSpPr txBox="1">
            <a:spLocks noGrp="1"/>
          </p:cNvSpPr>
          <p:nvPr>
            <p:ph type="title"/>
          </p:nvPr>
        </p:nvSpPr>
        <p:spPr>
          <a:xfrm>
            <a:off x="609600" y="1554833"/>
            <a:ext cx="6960400" cy="910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77" name="Google Shape;77;p7"/>
          <p:cNvSpPr txBox="1">
            <a:spLocks noGrp="1"/>
          </p:cNvSpPr>
          <p:nvPr>
            <p:ph type="body" idx="1"/>
          </p:nvPr>
        </p:nvSpPr>
        <p:spPr>
          <a:xfrm>
            <a:off x="1426167" y="2610733"/>
            <a:ext cx="2982400" cy="3491200"/>
          </a:xfrm>
          <a:prstGeom prst="rect">
            <a:avLst/>
          </a:prstGeom>
        </p:spPr>
        <p:txBody>
          <a:bodyPr spcFirstLastPara="1" wrap="square" lIns="91425" tIns="91425" rIns="91425" bIns="91425" anchor="t" anchorCtr="0">
            <a:noAutofit/>
          </a:bodyPr>
          <a:lstStyle>
            <a:lvl1pPr marL="609585" lvl="0" indent="-423323">
              <a:spcBef>
                <a:spcPts val="800"/>
              </a:spcBef>
              <a:spcAft>
                <a:spcPts val="0"/>
              </a:spcAft>
              <a:buSzPts val="1400"/>
              <a:buChar char="￮"/>
              <a:defRPr sz="1867"/>
            </a:lvl1pPr>
            <a:lvl2pPr marL="1219170" lvl="1" indent="-423323">
              <a:spcBef>
                <a:spcPts val="0"/>
              </a:spcBef>
              <a:spcAft>
                <a:spcPts val="0"/>
              </a:spcAft>
              <a:buSzPts val="1400"/>
              <a:buChar char="￮"/>
              <a:defRPr sz="1867"/>
            </a:lvl2pPr>
            <a:lvl3pPr marL="1828754" lvl="2" indent="-423323">
              <a:spcBef>
                <a:spcPts val="0"/>
              </a:spcBef>
              <a:spcAft>
                <a:spcPts val="0"/>
              </a:spcAft>
              <a:buSzPts val="1400"/>
              <a:buChar char="￮"/>
              <a:defRPr sz="1867"/>
            </a:lvl3pPr>
            <a:lvl4pPr marL="2438339" lvl="3" indent="-423323">
              <a:spcBef>
                <a:spcPts val="0"/>
              </a:spcBef>
              <a:spcAft>
                <a:spcPts val="0"/>
              </a:spcAft>
              <a:buSzPts val="1400"/>
              <a:buChar char="●"/>
              <a:defRPr sz="1867"/>
            </a:lvl4pPr>
            <a:lvl5pPr marL="3047924" lvl="4" indent="-423323">
              <a:spcBef>
                <a:spcPts val="0"/>
              </a:spcBef>
              <a:spcAft>
                <a:spcPts val="0"/>
              </a:spcAft>
              <a:buSzPts val="1400"/>
              <a:buChar char="○"/>
              <a:defRPr sz="1867"/>
            </a:lvl5pPr>
            <a:lvl6pPr marL="3657509" lvl="5" indent="-423323">
              <a:spcBef>
                <a:spcPts val="0"/>
              </a:spcBef>
              <a:spcAft>
                <a:spcPts val="0"/>
              </a:spcAft>
              <a:buSzPts val="1400"/>
              <a:buChar char="■"/>
              <a:defRPr sz="1867"/>
            </a:lvl6pPr>
            <a:lvl7pPr marL="4267093" lvl="6" indent="-423323">
              <a:spcBef>
                <a:spcPts val="0"/>
              </a:spcBef>
              <a:spcAft>
                <a:spcPts val="0"/>
              </a:spcAft>
              <a:buSzPts val="1400"/>
              <a:buChar char="●"/>
              <a:defRPr sz="1867"/>
            </a:lvl7pPr>
            <a:lvl8pPr marL="4876678" lvl="7" indent="-423323">
              <a:spcBef>
                <a:spcPts val="0"/>
              </a:spcBef>
              <a:spcAft>
                <a:spcPts val="0"/>
              </a:spcAft>
              <a:buSzPts val="1400"/>
              <a:buChar char="○"/>
              <a:defRPr sz="1867"/>
            </a:lvl8pPr>
            <a:lvl9pPr marL="5486263" lvl="8" indent="-423323">
              <a:spcBef>
                <a:spcPts val="0"/>
              </a:spcBef>
              <a:spcAft>
                <a:spcPts val="0"/>
              </a:spcAft>
              <a:buSzPts val="1400"/>
              <a:buChar char="■"/>
              <a:defRPr sz="1867"/>
            </a:lvl9pPr>
          </a:lstStyle>
          <a:p>
            <a:endParaRPr/>
          </a:p>
        </p:txBody>
      </p:sp>
      <p:sp>
        <p:nvSpPr>
          <p:cNvPr id="78" name="Google Shape;78;p7"/>
          <p:cNvSpPr txBox="1">
            <a:spLocks noGrp="1"/>
          </p:cNvSpPr>
          <p:nvPr>
            <p:ph type="body" idx="2"/>
          </p:nvPr>
        </p:nvSpPr>
        <p:spPr>
          <a:xfrm>
            <a:off x="4587809" y="2610733"/>
            <a:ext cx="2982400" cy="3491200"/>
          </a:xfrm>
          <a:prstGeom prst="rect">
            <a:avLst/>
          </a:prstGeom>
        </p:spPr>
        <p:txBody>
          <a:bodyPr spcFirstLastPara="1" wrap="square" lIns="91425" tIns="91425" rIns="91425" bIns="91425" anchor="t" anchorCtr="0">
            <a:noAutofit/>
          </a:bodyPr>
          <a:lstStyle>
            <a:lvl1pPr marL="609585" lvl="0" indent="-423323">
              <a:spcBef>
                <a:spcPts val="800"/>
              </a:spcBef>
              <a:spcAft>
                <a:spcPts val="0"/>
              </a:spcAft>
              <a:buSzPts val="1400"/>
              <a:buChar char="￮"/>
              <a:defRPr sz="1867"/>
            </a:lvl1pPr>
            <a:lvl2pPr marL="1219170" lvl="1" indent="-423323">
              <a:spcBef>
                <a:spcPts val="0"/>
              </a:spcBef>
              <a:spcAft>
                <a:spcPts val="0"/>
              </a:spcAft>
              <a:buSzPts val="1400"/>
              <a:buChar char="￮"/>
              <a:defRPr sz="1867"/>
            </a:lvl2pPr>
            <a:lvl3pPr marL="1828754" lvl="2" indent="-423323">
              <a:spcBef>
                <a:spcPts val="0"/>
              </a:spcBef>
              <a:spcAft>
                <a:spcPts val="0"/>
              </a:spcAft>
              <a:buSzPts val="1400"/>
              <a:buChar char="￮"/>
              <a:defRPr sz="1867"/>
            </a:lvl3pPr>
            <a:lvl4pPr marL="2438339" lvl="3" indent="-423323">
              <a:spcBef>
                <a:spcPts val="0"/>
              </a:spcBef>
              <a:spcAft>
                <a:spcPts val="0"/>
              </a:spcAft>
              <a:buSzPts val="1400"/>
              <a:buChar char="●"/>
              <a:defRPr sz="1867"/>
            </a:lvl4pPr>
            <a:lvl5pPr marL="3047924" lvl="4" indent="-423323">
              <a:spcBef>
                <a:spcPts val="0"/>
              </a:spcBef>
              <a:spcAft>
                <a:spcPts val="0"/>
              </a:spcAft>
              <a:buSzPts val="1400"/>
              <a:buChar char="○"/>
              <a:defRPr sz="1867"/>
            </a:lvl5pPr>
            <a:lvl6pPr marL="3657509" lvl="5" indent="-423323">
              <a:spcBef>
                <a:spcPts val="0"/>
              </a:spcBef>
              <a:spcAft>
                <a:spcPts val="0"/>
              </a:spcAft>
              <a:buSzPts val="1400"/>
              <a:buChar char="■"/>
              <a:defRPr sz="1867"/>
            </a:lvl6pPr>
            <a:lvl7pPr marL="4267093" lvl="6" indent="-423323">
              <a:spcBef>
                <a:spcPts val="0"/>
              </a:spcBef>
              <a:spcAft>
                <a:spcPts val="0"/>
              </a:spcAft>
              <a:buSzPts val="1400"/>
              <a:buChar char="●"/>
              <a:defRPr sz="1867"/>
            </a:lvl7pPr>
            <a:lvl8pPr marL="4876678" lvl="7" indent="-423323">
              <a:spcBef>
                <a:spcPts val="0"/>
              </a:spcBef>
              <a:spcAft>
                <a:spcPts val="0"/>
              </a:spcAft>
              <a:buSzPts val="1400"/>
              <a:buChar char="○"/>
              <a:defRPr sz="1867"/>
            </a:lvl8pPr>
            <a:lvl9pPr marL="5486263" lvl="8" indent="-423323">
              <a:spcBef>
                <a:spcPts val="0"/>
              </a:spcBef>
              <a:spcAft>
                <a:spcPts val="0"/>
              </a:spcAft>
              <a:buSzPts val="1400"/>
              <a:buChar char="■"/>
              <a:defRPr sz="1867"/>
            </a:lvl9pPr>
          </a:lstStyle>
          <a:p>
            <a:endParaRPr/>
          </a:p>
        </p:txBody>
      </p:sp>
      <p:sp>
        <p:nvSpPr>
          <p:cNvPr id="79" name="Google Shape;79;p7"/>
          <p:cNvSpPr txBox="1">
            <a:spLocks noGrp="1"/>
          </p:cNvSpPr>
          <p:nvPr>
            <p:ph type="sldNum" idx="12"/>
          </p:nvPr>
        </p:nvSpPr>
        <p:spPr>
          <a:xfrm>
            <a:off x="11407833" y="6101933"/>
            <a:ext cx="580800" cy="580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80" name="Google Shape;80;p7"/>
          <p:cNvSpPr/>
          <p:nvPr/>
        </p:nvSpPr>
        <p:spPr>
          <a:xfrm>
            <a:off x="8108933" y="1018667"/>
            <a:ext cx="4820800" cy="48208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371"/>
          </a:p>
        </p:txBody>
      </p:sp>
      <p:sp>
        <p:nvSpPr>
          <p:cNvPr id="81" name="Google Shape;81;p7"/>
          <p:cNvSpPr/>
          <p:nvPr/>
        </p:nvSpPr>
        <p:spPr>
          <a:xfrm>
            <a:off x="8363867" y="1273600"/>
            <a:ext cx="4310800" cy="4310800"/>
          </a:xfrm>
          <a:prstGeom prst="ellipse">
            <a:avLst/>
          </a:prstGeom>
          <a:solidFill>
            <a:srgbClr val="000000">
              <a:alpha val="6539"/>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71"/>
          </a:p>
        </p:txBody>
      </p:sp>
    </p:spTree>
    <p:extLst>
      <p:ext uri="{BB962C8B-B14F-4D97-AF65-F5344CB8AC3E}">
        <p14:creationId xmlns:p14="http://schemas.microsoft.com/office/powerpoint/2010/main" val="14341349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82"/>
        <p:cNvGrpSpPr/>
        <p:nvPr/>
      </p:nvGrpSpPr>
      <p:grpSpPr>
        <a:xfrm>
          <a:off x="0" y="0"/>
          <a:ext cx="0" cy="0"/>
          <a:chOff x="0" y="0"/>
          <a:chExt cx="0" cy="0"/>
        </a:xfrm>
      </p:grpSpPr>
      <p:grpSp>
        <p:nvGrpSpPr>
          <p:cNvPr id="83" name="Google Shape;83;p8"/>
          <p:cNvGrpSpPr/>
          <p:nvPr/>
        </p:nvGrpSpPr>
        <p:grpSpPr>
          <a:xfrm>
            <a:off x="-590308" y="449712"/>
            <a:ext cx="3099600" cy="3099600"/>
            <a:chOff x="-474900" y="321200"/>
            <a:chExt cx="2324700" cy="2324700"/>
          </a:xfrm>
        </p:grpSpPr>
        <p:sp>
          <p:nvSpPr>
            <p:cNvPr id="84" name="Google Shape;84;p8"/>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sp>
          <p:nvSpPr>
            <p:cNvPr id="85" name="Google Shape;85;p8"/>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sp>
          <p:nvSpPr>
            <p:cNvPr id="86" name="Google Shape;86;p8"/>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sp>
          <p:nvSpPr>
            <p:cNvPr id="87" name="Google Shape;87;p8"/>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grpSp>
      <p:sp>
        <p:nvSpPr>
          <p:cNvPr id="88" name="Google Shape;88;p8"/>
          <p:cNvSpPr/>
          <p:nvPr/>
        </p:nvSpPr>
        <p:spPr>
          <a:xfrm>
            <a:off x="11408000" y="6101933"/>
            <a:ext cx="580800" cy="580800"/>
          </a:xfrm>
          <a:prstGeom prst="ellipse">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71"/>
          </a:p>
        </p:txBody>
      </p:sp>
      <p:sp>
        <p:nvSpPr>
          <p:cNvPr id="89" name="Google Shape;89;p8"/>
          <p:cNvSpPr txBox="1">
            <a:spLocks noGrp="1"/>
          </p:cNvSpPr>
          <p:nvPr>
            <p:ph type="title"/>
          </p:nvPr>
        </p:nvSpPr>
        <p:spPr>
          <a:xfrm>
            <a:off x="609600" y="1554833"/>
            <a:ext cx="6960400" cy="910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90" name="Google Shape;90;p8"/>
          <p:cNvSpPr txBox="1">
            <a:spLocks noGrp="1"/>
          </p:cNvSpPr>
          <p:nvPr>
            <p:ph type="body" idx="1"/>
          </p:nvPr>
        </p:nvSpPr>
        <p:spPr>
          <a:xfrm>
            <a:off x="1426167" y="2610733"/>
            <a:ext cx="1980400" cy="3491200"/>
          </a:xfrm>
          <a:prstGeom prst="rect">
            <a:avLst/>
          </a:prstGeom>
        </p:spPr>
        <p:txBody>
          <a:bodyPr spcFirstLastPara="1" wrap="square" lIns="91425" tIns="91425" rIns="91425" bIns="91425" anchor="t" anchorCtr="0">
            <a:noAutofit/>
          </a:bodyPr>
          <a:lstStyle>
            <a:lvl1pPr marL="609585" lvl="0" indent="-397923" rtl="0">
              <a:spcBef>
                <a:spcPts val="800"/>
              </a:spcBef>
              <a:spcAft>
                <a:spcPts val="0"/>
              </a:spcAft>
              <a:buSzPts val="1100"/>
              <a:buChar char="￮"/>
              <a:defRPr sz="1467"/>
            </a:lvl1pPr>
            <a:lvl2pPr marL="1219170" lvl="1" indent="-397923" rtl="0">
              <a:spcBef>
                <a:spcPts val="0"/>
              </a:spcBef>
              <a:spcAft>
                <a:spcPts val="0"/>
              </a:spcAft>
              <a:buSzPts val="1100"/>
              <a:buChar char="￮"/>
              <a:defRPr sz="1467"/>
            </a:lvl2pPr>
            <a:lvl3pPr marL="1828754" lvl="2" indent="-397923" rtl="0">
              <a:spcBef>
                <a:spcPts val="0"/>
              </a:spcBef>
              <a:spcAft>
                <a:spcPts val="0"/>
              </a:spcAft>
              <a:buSzPts val="1100"/>
              <a:buChar char="￮"/>
              <a:defRPr sz="1467"/>
            </a:lvl3pPr>
            <a:lvl4pPr marL="2438339" lvl="3" indent="-397923" rtl="0">
              <a:spcBef>
                <a:spcPts val="0"/>
              </a:spcBef>
              <a:spcAft>
                <a:spcPts val="0"/>
              </a:spcAft>
              <a:buSzPts val="1100"/>
              <a:buChar char="●"/>
              <a:defRPr sz="1467"/>
            </a:lvl4pPr>
            <a:lvl5pPr marL="3047924" lvl="4" indent="-397923" rtl="0">
              <a:spcBef>
                <a:spcPts val="0"/>
              </a:spcBef>
              <a:spcAft>
                <a:spcPts val="0"/>
              </a:spcAft>
              <a:buSzPts val="1100"/>
              <a:buChar char="○"/>
              <a:defRPr sz="1467"/>
            </a:lvl5pPr>
            <a:lvl6pPr marL="3657509" lvl="5" indent="-397923" rtl="0">
              <a:spcBef>
                <a:spcPts val="0"/>
              </a:spcBef>
              <a:spcAft>
                <a:spcPts val="0"/>
              </a:spcAft>
              <a:buSzPts val="1100"/>
              <a:buChar char="■"/>
              <a:defRPr sz="1467"/>
            </a:lvl6pPr>
            <a:lvl7pPr marL="4267093" lvl="6" indent="-397923" rtl="0">
              <a:spcBef>
                <a:spcPts val="0"/>
              </a:spcBef>
              <a:spcAft>
                <a:spcPts val="0"/>
              </a:spcAft>
              <a:buSzPts val="1100"/>
              <a:buChar char="●"/>
              <a:defRPr sz="1467"/>
            </a:lvl7pPr>
            <a:lvl8pPr marL="4876678" lvl="7" indent="-397923" rtl="0">
              <a:spcBef>
                <a:spcPts val="0"/>
              </a:spcBef>
              <a:spcAft>
                <a:spcPts val="0"/>
              </a:spcAft>
              <a:buSzPts val="1100"/>
              <a:buChar char="○"/>
              <a:defRPr sz="1467"/>
            </a:lvl8pPr>
            <a:lvl9pPr marL="5486263" lvl="8" indent="-397923" rtl="0">
              <a:spcBef>
                <a:spcPts val="0"/>
              </a:spcBef>
              <a:spcAft>
                <a:spcPts val="0"/>
              </a:spcAft>
              <a:buSzPts val="1100"/>
              <a:buChar char="■"/>
              <a:defRPr sz="1467"/>
            </a:lvl9pPr>
          </a:lstStyle>
          <a:p>
            <a:endParaRPr/>
          </a:p>
        </p:txBody>
      </p:sp>
      <p:sp>
        <p:nvSpPr>
          <p:cNvPr id="91" name="Google Shape;91;p8"/>
          <p:cNvSpPr txBox="1">
            <a:spLocks noGrp="1"/>
          </p:cNvSpPr>
          <p:nvPr>
            <p:ph type="body" idx="2"/>
          </p:nvPr>
        </p:nvSpPr>
        <p:spPr>
          <a:xfrm>
            <a:off x="3507915" y="2610733"/>
            <a:ext cx="1980400" cy="3491200"/>
          </a:xfrm>
          <a:prstGeom prst="rect">
            <a:avLst/>
          </a:prstGeom>
        </p:spPr>
        <p:txBody>
          <a:bodyPr spcFirstLastPara="1" wrap="square" lIns="91425" tIns="91425" rIns="91425" bIns="91425" anchor="t" anchorCtr="0">
            <a:noAutofit/>
          </a:bodyPr>
          <a:lstStyle>
            <a:lvl1pPr marL="609585" lvl="0" indent="-397923" rtl="0">
              <a:spcBef>
                <a:spcPts val="800"/>
              </a:spcBef>
              <a:spcAft>
                <a:spcPts val="0"/>
              </a:spcAft>
              <a:buSzPts val="1100"/>
              <a:buChar char="￮"/>
              <a:defRPr sz="1467"/>
            </a:lvl1pPr>
            <a:lvl2pPr marL="1219170" lvl="1" indent="-397923" rtl="0">
              <a:spcBef>
                <a:spcPts val="0"/>
              </a:spcBef>
              <a:spcAft>
                <a:spcPts val="0"/>
              </a:spcAft>
              <a:buSzPts val="1100"/>
              <a:buChar char="￮"/>
              <a:defRPr sz="1467"/>
            </a:lvl2pPr>
            <a:lvl3pPr marL="1828754" lvl="2" indent="-397923" rtl="0">
              <a:spcBef>
                <a:spcPts val="0"/>
              </a:spcBef>
              <a:spcAft>
                <a:spcPts val="0"/>
              </a:spcAft>
              <a:buSzPts val="1100"/>
              <a:buChar char="￮"/>
              <a:defRPr sz="1467"/>
            </a:lvl3pPr>
            <a:lvl4pPr marL="2438339" lvl="3" indent="-397923" rtl="0">
              <a:spcBef>
                <a:spcPts val="0"/>
              </a:spcBef>
              <a:spcAft>
                <a:spcPts val="0"/>
              </a:spcAft>
              <a:buSzPts val="1100"/>
              <a:buChar char="●"/>
              <a:defRPr sz="1467"/>
            </a:lvl4pPr>
            <a:lvl5pPr marL="3047924" lvl="4" indent="-397923" rtl="0">
              <a:spcBef>
                <a:spcPts val="0"/>
              </a:spcBef>
              <a:spcAft>
                <a:spcPts val="0"/>
              </a:spcAft>
              <a:buSzPts val="1100"/>
              <a:buChar char="○"/>
              <a:defRPr sz="1467"/>
            </a:lvl5pPr>
            <a:lvl6pPr marL="3657509" lvl="5" indent="-397923" rtl="0">
              <a:spcBef>
                <a:spcPts val="0"/>
              </a:spcBef>
              <a:spcAft>
                <a:spcPts val="0"/>
              </a:spcAft>
              <a:buSzPts val="1100"/>
              <a:buChar char="■"/>
              <a:defRPr sz="1467"/>
            </a:lvl6pPr>
            <a:lvl7pPr marL="4267093" lvl="6" indent="-397923" rtl="0">
              <a:spcBef>
                <a:spcPts val="0"/>
              </a:spcBef>
              <a:spcAft>
                <a:spcPts val="0"/>
              </a:spcAft>
              <a:buSzPts val="1100"/>
              <a:buChar char="●"/>
              <a:defRPr sz="1467"/>
            </a:lvl7pPr>
            <a:lvl8pPr marL="4876678" lvl="7" indent="-397923" rtl="0">
              <a:spcBef>
                <a:spcPts val="0"/>
              </a:spcBef>
              <a:spcAft>
                <a:spcPts val="0"/>
              </a:spcAft>
              <a:buSzPts val="1100"/>
              <a:buChar char="○"/>
              <a:defRPr sz="1467"/>
            </a:lvl8pPr>
            <a:lvl9pPr marL="5486263" lvl="8" indent="-397923" rtl="0">
              <a:spcBef>
                <a:spcPts val="0"/>
              </a:spcBef>
              <a:spcAft>
                <a:spcPts val="0"/>
              </a:spcAft>
              <a:buSzPts val="1100"/>
              <a:buChar char="■"/>
              <a:defRPr sz="1467"/>
            </a:lvl9pPr>
          </a:lstStyle>
          <a:p>
            <a:endParaRPr/>
          </a:p>
        </p:txBody>
      </p:sp>
      <p:sp>
        <p:nvSpPr>
          <p:cNvPr id="92" name="Google Shape;92;p8"/>
          <p:cNvSpPr txBox="1">
            <a:spLocks noGrp="1"/>
          </p:cNvSpPr>
          <p:nvPr>
            <p:ph type="body" idx="3"/>
          </p:nvPr>
        </p:nvSpPr>
        <p:spPr>
          <a:xfrm>
            <a:off x="5589661" y="2610733"/>
            <a:ext cx="1980400" cy="3491200"/>
          </a:xfrm>
          <a:prstGeom prst="rect">
            <a:avLst/>
          </a:prstGeom>
        </p:spPr>
        <p:txBody>
          <a:bodyPr spcFirstLastPara="1" wrap="square" lIns="91425" tIns="91425" rIns="91425" bIns="91425" anchor="t" anchorCtr="0">
            <a:noAutofit/>
          </a:bodyPr>
          <a:lstStyle>
            <a:lvl1pPr marL="609585" lvl="0" indent="-397923" rtl="0">
              <a:spcBef>
                <a:spcPts val="800"/>
              </a:spcBef>
              <a:spcAft>
                <a:spcPts val="0"/>
              </a:spcAft>
              <a:buSzPts val="1100"/>
              <a:buChar char="￮"/>
              <a:defRPr sz="1467"/>
            </a:lvl1pPr>
            <a:lvl2pPr marL="1219170" lvl="1" indent="-397923" rtl="0">
              <a:spcBef>
                <a:spcPts val="0"/>
              </a:spcBef>
              <a:spcAft>
                <a:spcPts val="0"/>
              </a:spcAft>
              <a:buSzPts val="1100"/>
              <a:buChar char="￮"/>
              <a:defRPr sz="1467"/>
            </a:lvl2pPr>
            <a:lvl3pPr marL="1828754" lvl="2" indent="-397923" rtl="0">
              <a:spcBef>
                <a:spcPts val="0"/>
              </a:spcBef>
              <a:spcAft>
                <a:spcPts val="0"/>
              </a:spcAft>
              <a:buSzPts val="1100"/>
              <a:buChar char="￮"/>
              <a:defRPr sz="1467"/>
            </a:lvl3pPr>
            <a:lvl4pPr marL="2438339" lvl="3" indent="-397923" rtl="0">
              <a:spcBef>
                <a:spcPts val="0"/>
              </a:spcBef>
              <a:spcAft>
                <a:spcPts val="0"/>
              </a:spcAft>
              <a:buSzPts val="1100"/>
              <a:buChar char="●"/>
              <a:defRPr sz="1467"/>
            </a:lvl4pPr>
            <a:lvl5pPr marL="3047924" lvl="4" indent="-397923" rtl="0">
              <a:spcBef>
                <a:spcPts val="0"/>
              </a:spcBef>
              <a:spcAft>
                <a:spcPts val="0"/>
              </a:spcAft>
              <a:buSzPts val="1100"/>
              <a:buChar char="○"/>
              <a:defRPr sz="1467"/>
            </a:lvl5pPr>
            <a:lvl6pPr marL="3657509" lvl="5" indent="-397923" rtl="0">
              <a:spcBef>
                <a:spcPts val="0"/>
              </a:spcBef>
              <a:spcAft>
                <a:spcPts val="0"/>
              </a:spcAft>
              <a:buSzPts val="1100"/>
              <a:buChar char="■"/>
              <a:defRPr sz="1467"/>
            </a:lvl6pPr>
            <a:lvl7pPr marL="4267093" lvl="6" indent="-397923" rtl="0">
              <a:spcBef>
                <a:spcPts val="0"/>
              </a:spcBef>
              <a:spcAft>
                <a:spcPts val="0"/>
              </a:spcAft>
              <a:buSzPts val="1100"/>
              <a:buChar char="●"/>
              <a:defRPr sz="1467"/>
            </a:lvl7pPr>
            <a:lvl8pPr marL="4876678" lvl="7" indent="-397923" rtl="0">
              <a:spcBef>
                <a:spcPts val="0"/>
              </a:spcBef>
              <a:spcAft>
                <a:spcPts val="0"/>
              </a:spcAft>
              <a:buSzPts val="1100"/>
              <a:buChar char="○"/>
              <a:defRPr sz="1467"/>
            </a:lvl8pPr>
            <a:lvl9pPr marL="5486263" lvl="8" indent="-397923" rtl="0">
              <a:spcBef>
                <a:spcPts val="0"/>
              </a:spcBef>
              <a:spcAft>
                <a:spcPts val="0"/>
              </a:spcAft>
              <a:buSzPts val="1100"/>
              <a:buChar char="■"/>
              <a:defRPr sz="1467"/>
            </a:lvl9pPr>
          </a:lstStyle>
          <a:p>
            <a:endParaRPr/>
          </a:p>
        </p:txBody>
      </p:sp>
      <p:sp>
        <p:nvSpPr>
          <p:cNvPr id="93" name="Google Shape;93;p8"/>
          <p:cNvSpPr txBox="1">
            <a:spLocks noGrp="1"/>
          </p:cNvSpPr>
          <p:nvPr>
            <p:ph type="sldNum" idx="12"/>
          </p:nvPr>
        </p:nvSpPr>
        <p:spPr>
          <a:xfrm>
            <a:off x="11407833" y="6101933"/>
            <a:ext cx="580800" cy="580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94" name="Google Shape;94;p8"/>
          <p:cNvSpPr/>
          <p:nvPr/>
        </p:nvSpPr>
        <p:spPr>
          <a:xfrm>
            <a:off x="8108933" y="1018667"/>
            <a:ext cx="4820800" cy="48208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371"/>
          </a:p>
        </p:txBody>
      </p:sp>
      <p:sp>
        <p:nvSpPr>
          <p:cNvPr id="95" name="Google Shape;95;p8"/>
          <p:cNvSpPr/>
          <p:nvPr/>
        </p:nvSpPr>
        <p:spPr>
          <a:xfrm>
            <a:off x="8363867" y="1273600"/>
            <a:ext cx="4310800" cy="4310800"/>
          </a:xfrm>
          <a:prstGeom prst="ellipse">
            <a:avLst/>
          </a:prstGeom>
          <a:solidFill>
            <a:srgbClr val="000000">
              <a:alpha val="6539"/>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71"/>
          </a:p>
        </p:txBody>
      </p:sp>
    </p:spTree>
    <p:extLst>
      <p:ext uri="{BB962C8B-B14F-4D97-AF65-F5344CB8AC3E}">
        <p14:creationId xmlns:p14="http://schemas.microsoft.com/office/powerpoint/2010/main" val="12914899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96"/>
        <p:cNvGrpSpPr/>
        <p:nvPr/>
      </p:nvGrpSpPr>
      <p:grpSpPr>
        <a:xfrm>
          <a:off x="0" y="0"/>
          <a:ext cx="0" cy="0"/>
          <a:chOff x="0" y="0"/>
          <a:chExt cx="0" cy="0"/>
        </a:xfrm>
      </p:grpSpPr>
      <p:grpSp>
        <p:nvGrpSpPr>
          <p:cNvPr id="97" name="Google Shape;97;p9"/>
          <p:cNvGrpSpPr/>
          <p:nvPr/>
        </p:nvGrpSpPr>
        <p:grpSpPr>
          <a:xfrm>
            <a:off x="-590308" y="449712"/>
            <a:ext cx="3099600" cy="3099600"/>
            <a:chOff x="-474900" y="321200"/>
            <a:chExt cx="2324700" cy="2324700"/>
          </a:xfrm>
        </p:grpSpPr>
        <p:sp>
          <p:nvSpPr>
            <p:cNvPr id="98" name="Google Shape;98;p9"/>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sp>
          <p:nvSpPr>
            <p:cNvPr id="99" name="Google Shape;99;p9"/>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sp>
          <p:nvSpPr>
            <p:cNvPr id="100" name="Google Shape;100;p9"/>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sp>
          <p:nvSpPr>
            <p:cNvPr id="101" name="Google Shape;101;p9"/>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grpSp>
      <p:sp>
        <p:nvSpPr>
          <p:cNvPr id="102" name="Google Shape;102;p9"/>
          <p:cNvSpPr/>
          <p:nvPr/>
        </p:nvSpPr>
        <p:spPr>
          <a:xfrm>
            <a:off x="11408000" y="6101933"/>
            <a:ext cx="580800" cy="580800"/>
          </a:xfrm>
          <a:prstGeom prst="ellipse">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71"/>
          </a:p>
        </p:txBody>
      </p:sp>
      <p:sp>
        <p:nvSpPr>
          <p:cNvPr id="103" name="Google Shape;103;p9"/>
          <p:cNvSpPr txBox="1">
            <a:spLocks noGrp="1"/>
          </p:cNvSpPr>
          <p:nvPr>
            <p:ph type="title"/>
          </p:nvPr>
        </p:nvSpPr>
        <p:spPr>
          <a:xfrm>
            <a:off x="609600" y="1554833"/>
            <a:ext cx="6960400" cy="910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04" name="Google Shape;104;p9"/>
          <p:cNvSpPr txBox="1">
            <a:spLocks noGrp="1"/>
          </p:cNvSpPr>
          <p:nvPr>
            <p:ph type="sldNum" idx="12"/>
          </p:nvPr>
        </p:nvSpPr>
        <p:spPr>
          <a:xfrm>
            <a:off x="11407833" y="6101933"/>
            <a:ext cx="580800" cy="580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323525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05"/>
        <p:cNvGrpSpPr/>
        <p:nvPr/>
      </p:nvGrpSpPr>
      <p:grpSpPr>
        <a:xfrm>
          <a:off x="0" y="0"/>
          <a:ext cx="0" cy="0"/>
          <a:chOff x="0" y="0"/>
          <a:chExt cx="0" cy="0"/>
        </a:xfrm>
      </p:grpSpPr>
      <p:grpSp>
        <p:nvGrpSpPr>
          <p:cNvPr id="106" name="Google Shape;106;p10"/>
          <p:cNvGrpSpPr/>
          <p:nvPr/>
        </p:nvGrpSpPr>
        <p:grpSpPr>
          <a:xfrm>
            <a:off x="411172" y="5082661"/>
            <a:ext cx="2458913" cy="2458913"/>
            <a:chOff x="-474900" y="321200"/>
            <a:chExt cx="2324700" cy="2324700"/>
          </a:xfrm>
        </p:grpSpPr>
        <p:sp>
          <p:nvSpPr>
            <p:cNvPr id="107" name="Google Shape;107;p10"/>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sp>
          <p:nvSpPr>
            <p:cNvPr id="108" name="Google Shape;108;p10"/>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sp>
          <p:nvSpPr>
            <p:cNvPr id="109" name="Google Shape;109;p10"/>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sp>
          <p:nvSpPr>
            <p:cNvPr id="110" name="Google Shape;110;p10"/>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grpSp>
      <p:sp>
        <p:nvSpPr>
          <p:cNvPr id="111" name="Google Shape;111;p10"/>
          <p:cNvSpPr/>
          <p:nvPr/>
        </p:nvSpPr>
        <p:spPr>
          <a:xfrm>
            <a:off x="11408000" y="6101933"/>
            <a:ext cx="580800" cy="580800"/>
          </a:xfrm>
          <a:prstGeom prst="ellipse">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71"/>
          </a:p>
        </p:txBody>
      </p:sp>
      <p:sp>
        <p:nvSpPr>
          <p:cNvPr id="112" name="Google Shape;112;p10"/>
          <p:cNvSpPr txBox="1">
            <a:spLocks noGrp="1"/>
          </p:cNvSpPr>
          <p:nvPr>
            <p:ph type="body" idx="1"/>
          </p:nvPr>
        </p:nvSpPr>
        <p:spPr>
          <a:xfrm>
            <a:off x="1426167" y="5875067"/>
            <a:ext cx="6144000" cy="692800"/>
          </a:xfrm>
          <a:prstGeom prst="rect">
            <a:avLst/>
          </a:prstGeom>
        </p:spPr>
        <p:txBody>
          <a:bodyPr spcFirstLastPara="1" wrap="square" lIns="91425" tIns="91425" rIns="91425" bIns="91425" anchor="b" anchorCtr="0">
            <a:noAutofit/>
          </a:bodyPr>
          <a:lstStyle>
            <a:lvl1pPr marL="609585" lvl="0" indent="-304792">
              <a:spcBef>
                <a:spcPts val="480"/>
              </a:spcBef>
              <a:spcAft>
                <a:spcPts val="0"/>
              </a:spcAft>
              <a:buSzPts val="1400"/>
              <a:buNone/>
              <a:defRPr sz="1867"/>
            </a:lvl1pPr>
          </a:lstStyle>
          <a:p>
            <a:endParaRPr/>
          </a:p>
        </p:txBody>
      </p:sp>
      <p:sp>
        <p:nvSpPr>
          <p:cNvPr id="113" name="Google Shape;113;p10"/>
          <p:cNvSpPr txBox="1">
            <a:spLocks noGrp="1"/>
          </p:cNvSpPr>
          <p:nvPr>
            <p:ph type="sldNum" idx="12"/>
          </p:nvPr>
        </p:nvSpPr>
        <p:spPr>
          <a:xfrm>
            <a:off x="11407833" y="6101933"/>
            <a:ext cx="580800" cy="580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615889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type A" type="blank">
  <p:cSld name="Blank type A">
    <p:spTree>
      <p:nvGrpSpPr>
        <p:cNvPr id="1" name="Shape 114"/>
        <p:cNvGrpSpPr/>
        <p:nvPr/>
      </p:nvGrpSpPr>
      <p:grpSpPr>
        <a:xfrm>
          <a:off x="0" y="0"/>
          <a:ext cx="0" cy="0"/>
          <a:chOff x="0" y="0"/>
          <a:chExt cx="0" cy="0"/>
        </a:xfrm>
      </p:grpSpPr>
      <p:sp>
        <p:nvSpPr>
          <p:cNvPr id="115" name="Google Shape;115;p11"/>
          <p:cNvSpPr/>
          <p:nvPr/>
        </p:nvSpPr>
        <p:spPr>
          <a:xfrm>
            <a:off x="1018667" y="-1648367"/>
            <a:ext cx="10154800" cy="101548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371"/>
          </a:p>
        </p:txBody>
      </p:sp>
      <p:sp>
        <p:nvSpPr>
          <p:cNvPr id="116" name="Google Shape;116;p11"/>
          <p:cNvSpPr/>
          <p:nvPr/>
        </p:nvSpPr>
        <p:spPr>
          <a:xfrm>
            <a:off x="1597733" y="-1069300"/>
            <a:ext cx="8996000" cy="89960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371"/>
          </a:p>
        </p:txBody>
      </p:sp>
      <p:sp>
        <p:nvSpPr>
          <p:cNvPr id="117" name="Google Shape;117;p11"/>
          <p:cNvSpPr/>
          <p:nvPr/>
        </p:nvSpPr>
        <p:spPr>
          <a:xfrm>
            <a:off x="3023867" y="356833"/>
            <a:ext cx="6144400" cy="61444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371"/>
          </a:p>
        </p:txBody>
      </p:sp>
      <p:sp>
        <p:nvSpPr>
          <p:cNvPr id="118" name="Google Shape;118;p11"/>
          <p:cNvSpPr/>
          <p:nvPr/>
        </p:nvSpPr>
        <p:spPr>
          <a:xfrm>
            <a:off x="-939800" y="-3606800"/>
            <a:ext cx="14071600" cy="14071600"/>
          </a:xfrm>
          <a:prstGeom prst="donut">
            <a:avLst>
              <a:gd name="adj" fmla="val 10467"/>
            </a:avLst>
          </a:prstGeom>
          <a:solidFill>
            <a:srgbClr val="000000">
              <a:alpha val="6539"/>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71"/>
          </a:p>
        </p:txBody>
      </p:sp>
      <p:sp>
        <p:nvSpPr>
          <p:cNvPr id="119" name="Google Shape;119;p11"/>
          <p:cNvSpPr/>
          <p:nvPr/>
        </p:nvSpPr>
        <p:spPr>
          <a:xfrm>
            <a:off x="11408000" y="6101933"/>
            <a:ext cx="580800" cy="580800"/>
          </a:xfrm>
          <a:prstGeom prst="ellipse">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71"/>
          </a:p>
        </p:txBody>
      </p:sp>
      <p:sp>
        <p:nvSpPr>
          <p:cNvPr id="120" name="Google Shape;120;p11"/>
          <p:cNvSpPr txBox="1">
            <a:spLocks noGrp="1"/>
          </p:cNvSpPr>
          <p:nvPr>
            <p:ph type="sldNum" idx="12"/>
          </p:nvPr>
        </p:nvSpPr>
        <p:spPr>
          <a:xfrm>
            <a:off x="11407833" y="6101933"/>
            <a:ext cx="580800" cy="580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73640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type B">
  <p:cSld name="Blank type B">
    <p:spTree>
      <p:nvGrpSpPr>
        <p:cNvPr id="1" name="Shape 121"/>
        <p:cNvGrpSpPr/>
        <p:nvPr/>
      </p:nvGrpSpPr>
      <p:grpSpPr>
        <a:xfrm>
          <a:off x="0" y="0"/>
          <a:ext cx="0" cy="0"/>
          <a:chOff x="0" y="0"/>
          <a:chExt cx="0" cy="0"/>
        </a:xfrm>
      </p:grpSpPr>
      <p:sp>
        <p:nvSpPr>
          <p:cNvPr id="122" name="Google Shape;122;p12"/>
          <p:cNvSpPr/>
          <p:nvPr/>
        </p:nvSpPr>
        <p:spPr>
          <a:xfrm>
            <a:off x="11408000" y="6101933"/>
            <a:ext cx="580800" cy="580800"/>
          </a:xfrm>
          <a:prstGeom prst="ellipse">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71"/>
          </a:p>
        </p:txBody>
      </p:sp>
      <p:sp>
        <p:nvSpPr>
          <p:cNvPr id="123" name="Google Shape;123;p12"/>
          <p:cNvSpPr txBox="1">
            <a:spLocks noGrp="1"/>
          </p:cNvSpPr>
          <p:nvPr>
            <p:ph type="sldNum" idx="12"/>
          </p:nvPr>
        </p:nvSpPr>
        <p:spPr>
          <a:xfrm>
            <a:off x="11407833" y="6101933"/>
            <a:ext cx="580800" cy="580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124" name="Google Shape;124;p12"/>
          <p:cNvGrpSpPr/>
          <p:nvPr/>
        </p:nvGrpSpPr>
        <p:grpSpPr>
          <a:xfrm>
            <a:off x="1091792" y="669777"/>
            <a:ext cx="3099600" cy="3099600"/>
            <a:chOff x="-474900" y="321200"/>
            <a:chExt cx="2324700" cy="2324700"/>
          </a:xfrm>
        </p:grpSpPr>
        <p:sp>
          <p:nvSpPr>
            <p:cNvPr id="125" name="Google Shape;125;p12"/>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sp>
          <p:nvSpPr>
            <p:cNvPr id="126" name="Google Shape;126;p12"/>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sp>
          <p:nvSpPr>
            <p:cNvPr id="127" name="Google Shape;127;p12"/>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sp>
          <p:nvSpPr>
            <p:cNvPr id="128" name="Google Shape;128;p12"/>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grpSp>
      <p:sp>
        <p:nvSpPr>
          <p:cNvPr id="129" name="Google Shape;129;p12"/>
          <p:cNvSpPr/>
          <p:nvPr/>
        </p:nvSpPr>
        <p:spPr>
          <a:xfrm>
            <a:off x="2392700" y="-543867"/>
            <a:ext cx="7945600" cy="7945600"/>
          </a:xfrm>
          <a:prstGeom prst="ellipse">
            <a:avLst/>
          </a:prstGeom>
          <a:solidFill>
            <a:srgbClr val="000000">
              <a:alpha val="6539"/>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71"/>
          </a:p>
        </p:txBody>
      </p:sp>
    </p:spTree>
    <p:extLst>
      <p:ext uri="{BB962C8B-B14F-4D97-AF65-F5344CB8AC3E}">
        <p14:creationId xmlns:p14="http://schemas.microsoft.com/office/powerpoint/2010/main" val="26727293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Image background">
  <p:cSld name="Image background">
    <p:bg>
      <p:bgPr>
        <a:solidFill>
          <a:srgbClr val="000000"/>
        </a:solidFill>
        <a:effectLst/>
      </p:bgPr>
    </p:bg>
    <p:spTree>
      <p:nvGrpSpPr>
        <p:cNvPr id="1" name="Shape 130"/>
        <p:cNvGrpSpPr/>
        <p:nvPr/>
      </p:nvGrpSpPr>
      <p:grpSpPr>
        <a:xfrm>
          <a:off x="0" y="0"/>
          <a:ext cx="0" cy="0"/>
          <a:chOff x="0" y="0"/>
          <a:chExt cx="0" cy="0"/>
        </a:xfrm>
      </p:grpSpPr>
      <p:sp>
        <p:nvSpPr>
          <p:cNvPr id="131" name="Google Shape;131;p13"/>
          <p:cNvSpPr/>
          <p:nvPr/>
        </p:nvSpPr>
        <p:spPr>
          <a:xfrm>
            <a:off x="-939800" y="-3606800"/>
            <a:ext cx="14071600" cy="14071600"/>
          </a:xfrm>
          <a:prstGeom prst="donut">
            <a:avLst>
              <a:gd name="adj" fmla="val 104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71"/>
          </a:p>
        </p:txBody>
      </p:sp>
      <p:sp>
        <p:nvSpPr>
          <p:cNvPr id="132" name="Google Shape;132;p13"/>
          <p:cNvSpPr/>
          <p:nvPr/>
        </p:nvSpPr>
        <p:spPr>
          <a:xfrm>
            <a:off x="11408000" y="6101933"/>
            <a:ext cx="580800" cy="580800"/>
          </a:xfrm>
          <a:prstGeom prst="ellipse">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71"/>
          </a:p>
        </p:txBody>
      </p:sp>
      <p:sp>
        <p:nvSpPr>
          <p:cNvPr id="133" name="Google Shape;133;p13"/>
          <p:cNvSpPr/>
          <p:nvPr/>
        </p:nvSpPr>
        <p:spPr>
          <a:xfrm>
            <a:off x="1018667" y="-1648367"/>
            <a:ext cx="10154800" cy="10154800"/>
          </a:xfrm>
          <a:prstGeom prst="ellipse">
            <a:avLst/>
          </a:prstGeom>
          <a:no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371"/>
          </a:p>
        </p:txBody>
      </p:sp>
      <p:sp>
        <p:nvSpPr>
          <p:cNvPr id="134" name="Google Shape;134;p13"/>
          <p:cNvSpPr/>
          <p:nvPr/>
        </p:nvSpPr>
        <p:spPr>
          <a:xfrm>
            <a:off x="1597733" y="-1069300"/>
            <a:ext cx="8996000" cy="8996000"/>
          </a:xfrm>
          <a:prstGeom prst="ellipse">
            <a:avLst/>
          </a:prstGeom>
          <a:no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371"/>
          </a:p>
        </p:txBody>
      </p:sp>
      <p:sp>
        <p:nvSpPr>
          <p:cNvPr id="135" name="Google Shape;135;p13"/>
          <p:cNvSpPr/>
          <p:nvPr/>
        </p:nvSpPr>
        <p:spPr>
          <a:xfrm>
            <a:off x="3023867" y="356833"/>
            <a:ext cx="6144400" cy="6144400"/>
          </a:xfrm>
          <a:prstGeom prst="ellipse">
            <a:avLst/>
          </a:prstGeom>
          <a:no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371"/>
          </a:p>
        </p:txBody>
      </p:sp>
      <p:sp>
        <p:nvSpPr>
          <p:cNvPr id="136" name="Google Shape;136;p13"/>
          <p:cNvSpPr txBox="1">
            <a:spLocks noGrp="1"/>
          </p:cNvSpPr>
          <p:nvPr>
            <p:ph type="sldNum" idx="12"/>
          </p:nvPr>
        </p:nvSpPr>
        <p:spPr>
          <a:xfrm>
            <a:off x="11407833" y="6101933"/>
            <a:ext cx="580800" cy="5808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495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dirty="0"/>
              <a:t>Clique para editar o estilo do subtítulo mestre</a:t>
            </a:r>
          </a:p>
        </p:txBody>
      </p:sp>
      <p:sp>
        <p:nvSpPr>
          <p:cNvPr id="7" name="Title 6"/>
          <p:cNvSpPr>
            <a:spLocks noGrp="1"/>
          </p:cNvSpPr>
          <p:nvPr>
            <p:ph type="title"/>
          </p:nvPr>
        </p:nvSpPr>
        <p:spPr/>
        <p:txBody>
          <a:bodyPr/>
          <a:lstStyle/>
          <a:p>
            <a:r>
              <a:rPr lang="en-US"/>
              <a:t>Click to edit Master title style</a:t>
            </a:r>
            <a:endParaRPr lang="pt-BR"/>
          </a:p>
        </p:txBody>
      </p:sp>
    </p:spTree>
    <p:extLst>
      <p:ext uri="{BB962C8B-B14F-4D97-AF65-F5344CB8AC3E}">
        <p14:creationId xmlns:p14="http://schemas.microsoft.com/office/powerpoint/2010/main" val="582576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963084" y="4406903"/>
            <a:ext cx="10363200" cy="1362075"/>
          </a:xfrm>
        </p:spPr>
        <p:txBody>
          <a:bodyPr anchor="t"/>
          <a:lstStyle>
            <a:lvl1pPr algn="l">
              <a:defRPr sz="4000" b="1" cap="all"/>
            </a:lvl1pPr>
          </a:lstStyle>
          <a:p>
            <a:r>
              <a:rPr lang="pt-BR"/>
              <a:t>Clique para editar o título mestre</a:t>
            </a:r>
          </a:p>
        </p:txBody>
      </p:sp>
      <p:sp>
        <p:nvSpPr>
          <p:cNvPr id="3" name="Espaço Reservado para Texto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 texto mestre</a:t>
            </a:r>
          </a:p>
        </p:txBody>
      </p:sp>
    </p:spTree>
    <p:extLst>
      <p:ext uri="{BB962C8B-B14F-4D97-AF65-F5344CB8AC3E}">
        <p14:creationId xmlns:p14="http://schemas.microsoft.com/office/powerpoint/2010/main" val="2364210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4" name="TextBox 3"/>
          <p:cNvSpPr txBox="1"/>
          <p:nvPr userDrawn="1"/>
        </p:nvSpPr>
        <p:spPr>
          <a:xfrm>
            <a:off x="118762" y="6571407"/>
            <a:ext cx="6780802" cy="246221"/>
          </a:xfrm>
          <a:prstGeom prst="rect">
            <a:avLst/>
          </a:prstGeom>
          <a:noFill/>
        </p:spPr>
        <p:txBody>
          <a:bodyPr wrap="square" rtlCol="0">
            <a:spAutoFit/>
          </a:bodyPr>
          <a:lstStyle/>
          <a:p>
            <a:r>
              <a:rPr lang="en-US" sz="1000" dirty="0" err="1">
                <a:solidFill>
                  <a:schemeClr val="bg2">
                    <a:lumMod val="90000"/>
                  </a:schemeClr>
                </a:solidFill>
                <a:effectLst>
                  <a:outerShdw blurRad="38100" dist="38100" dir="2700000" algn="tl">
                    <a:srgbClr val="000000">
                      <a:alpha val="43137"/>
                    </a:srgbClr>
                  </a:outerShdw>
                </a:effectLst>
              </a:rPr>
              <a:t>Gestão</a:t>
            </a:r>
            <a:r>
              <a:rPr lang="en-US" sz="1000" dirty="0">
                <a:solidFill>
                  <a:schemeClr val="bg2">
                    <a:lumMod val="90000"/>
                  </a:schemeClr>
                </a:solidFill>
                <a:effectLst>
                  <a:outerShdw blurRad="38100" dist="38100" dir="2700000" algn="tl">
                    <a:srgbClr val="000000">
                      <a:alpha val="43137"/>
                    </a:srgbClr>
                  </a:outerShdw>
                </a:effectLst>
              </a:rPr>
              <a:t> de Dados </a:t>
            </a:r>
            <a:r>
              <a:rPr lang="en-US" sz="1000" dirty="0" err="1">
                <a:solidFill>
                  <a:schemeClr val="bg2">
                    <a:lumMod val="90000"/>
                  </a:schemeClr>
                </a:solidFill>
                <a:effectLst>
                  <a:outerShdw blurRad="38100" dist="38100" dir="2700000" algn="tl">
                    <a:srgbClr val="000000">
                      <a:alpha val="43137"/>
                    </a:srgbClr>
                  </a:outerShdw>
                </a:effectLst>
              </a:rPr>
              <a:t>Ambientais</a:t>
            </a:r>
            <a:r>
              <a:rPr lang="en-US" sz="1000" dirty="0">
                <a:solidFill>
                  <a:schemeClr val="bg2">
                    <a:lumMod val="90000"/>
                  </a:schemeClr>
                </a:solidFill>
                <a:effectLst>
                  <a:outerShdw blurRad="38100" dist="38100" dir="2700000" algn="tl">
                    <a:srgbClr val="000000">
                      <a:alpha val="43137"/>
                    </a:srgbClr>
                  </a:outerShdw>
                </a:effectLst>
              </a:rPr>
              <a:t> - 2022</a:t>
            </a:r>
            <a:endParaRPr lang="pt-BR" sz="1000" dirty="0">
              <a:solidFill>
                <a:schemeClr val="bg2">
                  <a:lumMod val="9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65164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m branco">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a:t>Clique para editar o título mestre</a:t>
            </a:r>
          </a:p>
        </p:txBody>
      </p:sp>
      <p:sp>
        <p:nvSpPr>
          <p:cNvPr id="3" name="TextBox 2"/>
          <p:cNvSpPr txBox="1"/>
          <p:nvPr userDrawn="1"/>
        </p:nvSpPr>
        <p:spPr>
          <a:xfrm>
            <a:off x="118762" y="6571407"/>
            <a:ext cx="6780802" cy="246221"/>
          </a:xfrm>
          <a:prstGeom prst="rect">
            <a:avLst/>
          </a:prstGeom>
          <a:noFill/>
        </p:spPr>
        <p:txBody>
          <a:bodyPr wrap="square" rtlCol="0">
            <a:spAutoFit/>
          </a:bodyPr>
          <a:lstStyle/>
          <a:p>
            <a:r>
              <a:rPr lang="en-US" sz="1000" dirty="0" err="1">
                <a:solidFill>
                  <a:schemeClr val="bg2">
                    <a:lumMod val="90000"/>
                  </a:schemeClr>
                </a:solidFill>
                <a:effectLst>
                  <a:outerShdw blurRad="38100" dist="38100" dir="2700000" algn="tl">
                    <a:srgbClr val="000000">
                      <a:alpha val="43137"/>
                    </a:srgbClr>
                  </a:outerShdw>
                </a:effectLst>
              </a:rPr>
              <a:t>Gestão</a:t>
            </a:r>
            <a:r>
              <a:rPr lang="en-US" sz="1000" dirty="0">
                <a:solidFill>
                  <a:schemeClr val="bg2">
                    <a:lumMod val="90000"/>
                  </a:schemeClr>
                </a:solidFill>
                <a:effectLst>
                  <a:outerShdw blurRad="38100" dist="38100" dir="2700000" algn="tl">
                    <a:srgbClr val="000000">
                      <a:alpha val="43137"/>
                    </a:srgbClr>
                  </a:outerShdw>
                </a:effectLst>
              </a:rPr>
              <a:t> de Dados </a:t>
            </a:r>
            <a:r>
              <a:rPr lang="en-US" sz="1000" dirty="0" err="1">
                <a:solidFill>
                  <a:schemeClr val="bg2">
                    <a:lumMod val="90000"/>
                  </a:schemeClr>
                </a:solidFill>
                <a:effectLst>
                  <a:outerShdw blurRad="38100" dist="38100" dir="2700000" algn="tl">
                    <a:srgbClr val="000000">
                      <a:alpha val="43137"/>
                    </a:srgbClr>
                  </a:outerShdw>
                </a:effectLst>
              </a:rPr>
              <a:t>Ambientais</a:t>
            </a:r>
            <a:r>
              <a:rPr lang="en-US" sz="1000" dirty="0">
                <a:solidFill>
                  <a:schemeClr val="bg2">
                    <a:lumMod val="90000"/>
                  </a:schemeClr>
                </a:solidFill>
                <a:effectLst>
                  <a:outerShdw blurRad="38100" dist="38100" dir="2700000" algn="tl">
                    <a:srgbClr val="000000">
                      <a:alpha val="43137"/>
                    </a:srgbClr>
                  </a:outerShdw>
                </a:effectLst>
              </a:rPr>
              <a:t> - 2022</a:t>
            </a:r>
            <a:endParaRPr lang="pt-BR" sz="1000" dirty="0">
              <a:solidFill>
                <a:schemeClr val="bg2">
                  <a:lumMod val="9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05926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A1C012-8297-4361-ACE8-A2509FB18911}"/>
              </a:ext>
            </a:extLst>
          </p:cNvPr>
          <p:cNvSpPr/>
          <p:nvPr/>
        </p:nvSpPr>
        <p:spPr>
          <a:xfrm>
            <a:off x="0" y="4206240"/>
            <a:ext cx="12192000" cy="2651760"/>
          </a:xfrm>
          <a:prstGeom prst="rect">
            <a:avLst/>
          </a:prstGeom>
          <a:solidFill>
            <a:srgbClr val="2A44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C2572-8518-46FF-8F60-FE2963DF4A6E}"/>
              </a:ext>
            </a:extLst>
          </p:cNvPr>
          <p:cNvSpPr>
            <a:spLocks noGrp="1"/>
          </p:cNvSpPr>
          <p:nvPr>
            <p:ph type="ctrTitle"/>
          </p:nvPr>
        </p:nvSpPr>
        <p:spPr>
          <a:xfrm>
            <a:off x="960120" y="640080"/>
            <a:ext cx="10268712" cy="3227832"/>
          </a:xfrm>
        </p:spPr>
        <p:txBody>
          <a:bodyPr anchor="b">
            <a:normAutofit/>
          </a:bodyPr>
          <a:lstStyle>
            <a:lvl1pPr algn="ctr">
              <a:defRPr sz="88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A7A0C76A-7715-48A4-8CF5-14BBF61962A1}"/>
              </a:ext>
            </a:extLst>
          </p:cNvPr>
          <p:cNvSpPr>
            <a:spLocks noGrp="1"/>
          </p:cNvSpPr>
          <p:nvPr>
            <p:ph type="subTitle" idx="1"/>
          </p:nvPr>
        </p:nvSpPr>
        <p:spPr>
          <a:xfrm>
            <a:off x="960120" y="4526280"/>
            <a:ext cx="10268712" cy="1508760"/>
          </a:xfrm>
        </p:spPr>
        <p:txBody>
          <a:bodyPr>
            <a:normAutofit/>
          </a:bodyPr>
          <a:lstStyle>
            <a:lvl1pPr marL="0" indent="0" algn="ctr">
              <a:buNone/>
              <a:defRPr sz="36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Date Placeholder 10">
            <a:extLst>
              <a:ext uri="{FF2B5EF4-FFF2-40B4-BE49-F238E27FC236}">
                <a16:creationId xmlns:a16="http://schemas.microsoft.com/office/drawing/2014/main" id="{52D4EF84-F7DF-49C5-9285-301284ADB99A}"/>
              </a:ext>
            </a:extLst>
          </p:cNvPr>
          <p:cNvSpPr>
            <a:spLocks noGrp="1"/>
          </p:cNvSpPr>
          <p:nvPr>
            <p:ph type="dt" sz="half" idx="10"/>
          </p:nvPr>
        </p:nvSpPr>
        <p:spPr/>
        <p:txBody>
          <a:bodyPr/>
          <a:lstStyle>
            <a:lvl1pPr>
              <a:defRPr>
                <a:solidFill>
                  <a:schemeClr val="bg1"/>
                </a:solidFill>
              </a:defRPr>
            </a:lvl1pPr>
          </a:lstStyle>
          <a:p>
            <a:pPr algn="r"/>
            <a:fld id="{A37D6D71-8B28-4ED6-B932-04B197003D23}" type="datetimeFigureOut">
              <a:rPr lang="en-US" smtClean="0"/>
              <a:pPr algn="r"/>
              <a:t>2/23/2023</a:t>
            </a:fld>
            <a:endParaRPr lang="en-US" dirty="0"/>
          </a:p>
        </p:txBody>
      </p:sp>
      <p:sp>
        <p:nvSpPr>
          <p:cNvPr id="12" name="Footer Placeholder 11">
            <a:extLst>
              <a:ext uri="{FF2B5EF4-FFF2-40B4-BE49-F238E27FC236}">
                <a16:creationId xmlns:a16="http://schemas.microsoft.com/office/drawing/2014/main" id="{81266E04-79AF-49EF-86BC-DB29D304BBEC}"/>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13" name="Slide Number Placeholder 12">
            <a:extLst>
              <a:ext uri="{FF2B5EF4-FFF2-40B4-BE49-F238E27FC236}">
                <a16:creationId xmlns:a16="http://schemas.microsoft.com/office/drawing/2014/main" id="{90DF5B53-9A9A-46CE-A910-25ADA58753A8}"/>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pic>
        <p:nvPicPr>
          <p:cNvPr id="14" name="Picture 3">
            <a:extLst>
              <a:ext uri="{FF2B5EF4-FFF2-40B4-BE49-F238E27FC236}">
                <a16:creationId xmlns:a16="http://schemas.microsoft.com/office/drawing/2014/main" id="{51F7D5B5-8253-4DD1-A9BA-6F6844210A2F}"/>
              </a:ext>
            </a:extLst>
          </p:cNvPr>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 y="6251519"/>
            <a:ext cx="1071192" cy="46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descr="https://static.wixstatic.com/media/cd8598_b3f8165a0642464daec48216e73e69da%7Emv1.png/v1/fill/w_481,h_126,al_c,lg_1/cd8598_b3f8165a0642464daec48216e73e69da%7Emv1.png">
            <a:extLst>
              <a:ext uri="{FF2B5EF4-FFF2-40B4-BE49-F238E27FC236}">
                <a16:creationId xmlns:a16="http://schemas.microsoft.com/office/drawing/2014/main" id="{10B635D2-91A2-42A0-B195-5B36DFB2A701}"/>
              </a:ext>
            </a:extLst>
          </p:cNvPr>
          <p:cNvPicPr>
            <a:picLocks noChangeAspect="1" noChangeArrowheads="1"/>
          </p:cNvPicPr>
          <p:nvPr userDrawn="1"/>
        </p:nvPicPr>
        <p:blipFill rotWithShape="1">
          <a:blip r:embed="rId3" cstate="screen">
            <a:extLst>
              <a:ext uri="{28A0092B-C50C-407E-A947-70E740481C1C}">
                <a14:useLocalDpi xmlns:a14="http://schemas.microsoft.com/office/drawing/2010/main"/>
              </a:ext>
            </a:extLst>
          </a:blip>
          <a:srcRect/>
          <a:stretch/>
        </p:blipFill>
        <p:spPr bwMode="auto">
          <a:xfrm>
            <a:off x="11186980" y="5999519"/>
            <a:ext cx="973886"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510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p:txBody>
          <a:bodyPr/>
          <a:lstStyle/>
          <a:p>
            <a:pPr algn="r"/>
            <a:fld id="{A37D6D71-8B28-4ED6-B932-04B197003D23}" type="datetimeFigureOut">
              <a:rPr lang="en-US" smtClean="0"/>
              <a:pPr algn="r"/>
              <a:t>2/23/2023</a:t>
            </a:fld>
            <a:endParaRPr lang="en-US" dirty="0"/>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658838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Lst>
          </p:cNvPr>
          <p:cNvSpPr/>
          <p:nvPr/>
        </p:nvSpPr>
        <p:spPr>
          <a:xfrm>
            <a:off x="0" y="0"/>
            <a:ext cx="12192000" cy="4224973"/>
          </a:xfrm>
          <a:prstGeom prst="rect">
            <a:avLst/>
          </a:prstGeom>
          <a:solidFill>
            <a:srgbClr val="2A44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Date Placeholder 8">
            <a:extLst>
              <a:ext uri="{FF2B5EF4-FFF2-40B4-BE49-F238E27FC236}">
                <a16:creationId xmlns:a16="http://schemas.microsoft.com/office/drawing/2014/main" id="{CE3B1B5E-0912-44AE-BAED-70B980E53915}"/>
              </a:ext>
            </a:extLst>
          </p:cNvPr>
          <p:cNvSpPr>
            <a:spLocks noGrp="1"/>
          </p:cNvSpPr>
          <p:nvPr>
            <p:ph type="dt" sz="half" idx="10"/>
          </p:nvPr>
        </p:nvSpPr>
        <p:spPr/>
        <p:txBody>
          <a:bodyPr/>
          <a:lstStyle/>
          <a:p>
            <a:pPr algn="r"/>
            <a:fld id="{A37D6D71-8B28-4ED6-B932-04B197003D23}" type="datetimeFigureOut">
              <a:rPr lang="en-US" smtClean="0"/>
              <a:pPr algn="r"/>
              <a:t>2/23/2023</a:t>
            </a:fld>
            <a:endParaRPr lang="en-US" dirty="0"/>
          </a:p>
        </p:txBody>
      </p:sp>
      <p:sp>
        <p:nvSpPr>
          <p:cNvPr id="10" name="Footer Placeholder 9">
            <a:extLst>
              <a:ext uri="{FF2B5EF4-FFF2-40B4-BE49-F238E27FC236}">
                <a16:creationId xmlns:a16="http://schemas.microsoft.com/office/drawing/2014/main" id="{346C82F1-A7B2-4F03-A26B-59D79BF5BFD5}"/>
              </a:ext>
            </a:extLst>
          </p:cNvPr>
          <p:cNvSpPr>
            <a:spLocks noGrp="1"/>
          </p:cNvSpPr>
          <p:nvPr>
            <p:ph type="ftr" sz="quarter" idx="11"/>
          </p:nvPr>
        </p:nvSpPr>
        <p:spPr/>
        <p:txBody>
          <a:bodyPr/>
          <a:lstStyle/>
          <a:p>
            <a:endParaRPr lang="en-US" dirty="0">
              <a:solidFill>
                <a:schemeClr val="tx1"/>
              </a:solidFill>
            </a:endParaRPr>
          </a:p>
        </p:txBody>
      </p:sp>
      <p:sp>
        <p:nvSpPr>
          <p:cNvPr id="11" name="Slide Number Placeholder 10">
            <a:extLst>
              <a:ext uri="{FF2B5EF4-FFF2-40B4-BE49-F238E27FC236}">
                <a16:creationId xmlns:a16="http://schemas.microsoft.com/office/drawing/2014/main" id="{B1DC1ABC-47A9-477B-A29D-F6690EE6B532}"/>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pic>
        <p:nvPicPr>
          <p:cNvPr id="12" name="Picture 3">
            <a:extLst>
              <a:ext uri="{FF2B5EF4-FFF2-40B4-BE49-F238E27FC236}">
                <a16:creationId xmlns:a16="http://schemas.microsoft.com/office/drawing/2014/main" id="{2F185EE1-F094-4309-8C06-BC88036D176B}"/>
              </a:ext>
            </a:extLst>
          </p:cNvPr>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 y="6251519"/>
            <a:ext cx="1071192" cy="46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6196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image" Target="../media/image2.png"/><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2255574" y="148680"/>
            <a:ext cx="8256917" cy="923198"/>
          </a:xfrm>
          <a:prstGeom prst="rect">
            <a:avLst/>
          </a:prstGeom>
        </p:spPr>
        <p:txBody>
          <a:bodyPr vert="horz" lIns="91440" tIns="45720" rIns="91440" bIns="45720" rtlCol="0" anchor="ctr">
            <a:normAutofit/>
          </a:bodyPr>
          <a:lstStyle/>
          <a:p>
            <a:endParaRPr lang="pt-BR" dirty="0"/>
          </a:p>
        </p:txBody>
      </p:sp>
      <p:sp>
        <p:nvSpPr>
          <p:cNvPr id="3" name="Espaço Reservado para Texto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pic>
        <p:nvPicPr>
          <p:cNvPr id="7" name="Picture 3"/>
          <p:cNvPicPr>
            <a:picLocks noChangeAspect="1" noChangeArrowheads="1"/>
          </p:cNvPicPr>
          <p:nvPr userDrawn="1"/>
        </p:nvPicPr>
        <p:blipFill rotWithShape="1">
          <a:blip r:embed="rId8" cstate="screen">
            <a:extLst>
              <a:ext uri="{28A0092B-C50C-407E-A947-70E740481C1C}">
                <a14:useLocalDpi xmlns:a14="http://schemas.microsoft.com/office/drawing/2010/main"/>
              </a:ext>
            </a:extLst>
          </a:blip>
          <a:srcRect/>
          <a:stretch/>
        </p:blipFill>
        <p:spPr bwMode="auto">
          <a:xfrm>
            <a:off x="0" y="285008"/>
            <a:ext cx="1736410" cy="758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180801"/>
      </p:ext>
    </p:extLst>
  </p:cSld>
  <p:clrMap bg1="lt1" tx1="dk1" bg2="lt2" tx2="dk2" accent1="accent1" accent2="accent2" accent3="accent3" accent4="accent4" accent5="accent5" accent6="accent6" hlink="hlink" folHlink="folHlink"/>
  <p:sldLayoutIdLst>
    <p:sldLayoutId id="2147484063" r:id="rId1"/>
    <p:sldLayoutId id="2147484064" r:id="rId2"/>
    <p:sldLayoutId id="2147484065" r:id="rId3"/>
    <p:sldLayoutId id="2147484066" r:id="rId4"/>
    <p:sldLayoutId id="2147484067" r:id="rId5"/>
    <p:sldLayoutId id="2147484068" r:id="rId6"/>
  </p:sldLayoutIdLst>
  <p:hf sldNum="0" hdr="0" dt="0"/>
  <p:txStyles>
    <p:titleStyle>
      <a:lvl1pPr algn="ctr" defTabSz="914400" rtl="0" eaLnBrk="1" latinLnBrk="0" hangingPunct="1">
        <a:spcBef>
          <a:spcPct val="0"/>
        </a:spcBef>
        <a:buNone/>
        <a:defRPr sz="3200" kern="1200">
          <a:solidFill>
            <a:schemeClr val="tx1">
              <a:lumMod val="50000"/>
              <a:lumOff val="50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baseline="0">
          <a:solidFill>
            <a:schemeClr val="tx1">
              <a:lumMod val="50000"/>
              <a:lumOff val="50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baseline="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baseline="0">
          <a:solidFill>
            <a:schemeClr val="tx1">
              <a:lumMod val="50000"/>
              <a:lumOff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baseline="0">
          <a:solidFill>
            <a:schemeClr val="tx1">
              <a:lumMod val="50000"/>
              <a:lumOff val="50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baseline="0">
          <a:solidFill>
            <a:schemeClr val="tx1">
              <a:lumMod val="50000"/>
              <a:lumOff val="5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rgbClr val="2A44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pPr algn="r"/>
            <a:fld id="{A37D6D71-8B28-4ED6-B932-04B197003D23}" type="datetimeFigureOut">
              <a:rPr lang="en-US" smtClean="0"/>
              <a:pPr algn="r"/>
              <a:t>2/23/2023</a:t>
            </a:fld>
            <a:endParaRPr lang="en-US" spc="50" dirty="0"/>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endParaRPr lang="en-US" spc="50" dirty="0"/>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pPr algn="l"/>
            <a:fld id="{F97E8200-1950-409B-82E7-99938E7AE355}" type="slidenum">
              <a:rPr lang="en-US" smtClean="0"/>
              <a:pPr algn="l"/>
              <a:t>‹#›</a:t>
            </a:fld>
            <a:endParaRPr lang="en-US" dirty="0"/>
          </a:p>
        </p:txBody>
      </p:sp>
      <p:pic>
        <p:nvPicPr>
          <p:cNvPr id="9" name="Picture 3">
            <a:extLst>
              <a:ext uri="{FF2B5EF4-FFF2-40B4-BE49-F238E27FC236}">
                <a16:creationId xmlns:a16="http://schemas.microsoft.com/office/drawing/2014/main" id="{1E5B59E3-36AC-40FC-91E1-0C92E2D0FE17}"/>
              </a:ext>
            </a:extLst>
          </p:cNvPr>
          <p:cNvPicPr>
            <a:picLocks noChangeAspect="1" noChangeArrowheads="1"/>
          </p:cNvPicPr>
          <p:nvPr userDrawn="1"/>
        </p:nvPicPr>
        <p:blipFill rotWithShape="1">
          <a:blip r:embed="rId13" cstate="screen">
            <a:extLst>
              <a:ext uri="{28A0092B-C50C-407E-A947-70E740481C1C}">
                <a14:useLocalDpi xmlns:a14="http://schemas.microsoft.com/office/drawing/2010/main"/>
              </a:ext>
            </a:extLst>
          </a:blip>
          <a:srcRect/>
          <a:stretch/>
        </p:blipFill>
        <p:spPr bwMode="auto">
          <a:xfrm>
            <a:off x="-1" y="6214419"/>
            <a:ext cx="1071192" cy="46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4262908"/>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6" r:id="rId4"/>
    <p:sldLayoutId id="2147484087" r:id="rId5"/>
    <p:sldLayoutId id="2147484088" r:id="rId6"/>
    <p:sldLayoutId id="2147484089" r:id="rId7"/>
    <p:sldLayoutId id="2147484090" r:id="rId8"/>
    <p:sldLayoutId id="2147484091" r:id="rId9"/>
    <p:sldLayoutId id="2147484092" r:id="rId10"/>
    <p:sldLayoutId id="2147484093" r:id="rId11"/>
  </p:sldLayoutIdLst>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11407833" y="6101933"/>
            <a:ext cx="580800" cy="580800"/>
          </a:xfrm>
          <a:prstGeom prst="rect">
            <a:avLst/>
          </a:prstGeom>
          <a:noFill/>
          <a:ln>
            <a:noFill/>
          </a:ln>
        </p:spPr>
        <p:txBody>
          <a:bodyPr spcFirstLastPara="1" wrap="square" lIns="91425" tIns="91425" rIns="91425" bIns="91425" anchor="ctr" anchorCtr="0">
            <a:noAutofit/>
          </a:bodyPr>
          <a:lstStyle>
            <a:lvl1pPr lvl="0" algn="ctr">
              <a:buNone/>
              <a:defRPr sz="1333" b="1">
                <a:solidFill>
                  <a:srgbClr val="FFFFFF"/>
                </a:solidFill>
                <a:latin typeface="Poppins"/>
                <a:ea typeface="Poppins"/>
                <a:cs typeface="Poppins"/>
                <a:sym typeface="Poppins"/>
              </a:defRPr>
            </a:lvl1pPr>
            <a:lvl2pPr lvl="1" algn="ctr">
              <a:buNone/>
              <a:defRPr sz="1333" b="1">
                <a:solidFill>
                  <a:srgbClr val="FFFFFF"/>
                </a:solidFill>
                <a:latin typeface="Poppins"/>
                <a:ea typeface="Poppins"/>
                <a:cs typeface="Poppins"/>
                <a:sym typeface="Poppins"/>
              </a:defRPr>
            </a:lvl2pPr>
            <a:lvl3pPr lvl="2" algn="ctr">
              <a:buNone/>
              <a:defRPr sz="1333" b="1">
                <a:solidFill>
                  <a:srgbClr val="FFFFFF"/>
                </a:solidFill>
                <a:latin typeface="Poppins"/>
                <a:ea typeface="Poppins"/>
                <a:cs typeface="Poppins"/>
                <a:sym typeface="Poppins"/>
              </a:defRPr>
            </a:lvl3pPr>
            <a:lvl4pPr lvl="3" algn="ctr">
              <a:buNone/>
              <a:defRPr sz="1333" b="1">
                <a:solidFill>
                  <a:srgbClr val="FFFFFF"/>
                </a:solidFill>
                <a:latin typeface="Poppins"/>
                <a:ea typeface="Poppins"/>
                <a:cs typeface="Poppins"/>
                <a:sym typeface="Poppins"/>
              </a:defRPr>
            </a:lvl4pPr>
            <a:lvl5pPr lvl="4" algn="ctr">
              <a:buNone/>
              <a:defRPr sz="1333" b="1">
                <a:solidFill>
                  <a:srgbClr val="FFFFFF"/>
                </a:solidFill>
                <a:latin typeface="Poppins"/>
                <a:ea typeface="Poppins"/>
                <a:cs typeface="Poppins"/>
                <a:sym typeface="Poppins"/>
              </a:defRPr>
            </a:lvl5pPr>
            <a:lvl6pPr lvl="5" algn="ctr">
              <a:buNone/>
              <a:defRPr sz="1333" b="1">
                <a:solidFill>
                  <a:srgbClr val="FFFFFF"/>
                </a:solidFill>
                <a:latin typeface="Poppins"/>
                <a:ea typeface="Poppins"/>
                <a:cs typeface="Poppins"/>
                <a:sym typeface="Poppins"/>
              </a:defRPr>
            </a:lvl6pPr>
            <a:lvl7pPr lvl="6" algn="ctr">
              <a:buNone/>
              <a:defRPr sz="1333" b="1">
                <a:solidFill>
                  <a:srgbClr val="FFFFFF"/>
                </a:solidFill>
                <a:latin typeface="Poppins"/>
                <a:ea typeface="Poppins"/>
                <a:cs typeface="Poppins"/>
                <a:sym typeface="Poppins"/>
              </a:defRPr>
            </a:lvl7pPr>
            <a:lvl8pPr lvl="7" algn="ctr">
              <a:buNone/>
              <a:defRPr sz="1333" b="1">
                <a:solidFill>
                  <a:srgbClr val="FFFFFF"/>
                </a:solidFill>
                <a:latin typeface="Poppins"/>
                <a:ea typeface="Poppins"/>
                <a:cs typeface="Poppins"/>
                <a:sym typeface="Poppins"/>
              </a:defRPr>
            </a:lvl8pPr>
            <a:lvl9pPr lvl="8" algn="ctr">
              <a:buNone/>
              <a:defRPr sz="1333" b="1">
                <a:solidFill>
                  <a:srgbClr val="FFFFFF"/>
                </a:solidFill>
                <a:latin typeface="Poppins"/>
                <a:ea typeface="Poppins"/>
                <a:cs typeface="Poppins"/>
                <a:sym typeface="Poppins"/>
              </a:defRPr>
            </a:lvl9pPr>
          </a:lstStyle>
          <a:p>
            <a:fld id="{00000000-1234-1234-1234-123412341234}" type="slidenum">
              <a:rPr lang="en" smtClean="0"/>
              <a:pPr/>
              <a:t>‹#›</a:t>
            </a:fld>
            <a:endParaRPr lang="en"/>
          </a:p>
        </p:txBody>
      </p:sp>
      <p:sp>
        <p:nvSpPr>
          <p:cNvPr id="7" name="Google Shape;7;p1"/>
          <p:cNvSpPr txBox="1">
            <a:spLocks noGrp="1"/>
          </p:cNvSpPr>
          <p:nvPr>
            <p:ph type="title"/>
          </p:nvPr>
        </p:nvSpPr>
        <p:spPr>
          <a:xfrm>
            <a:off x="609600" y="1554833"/>
            <a:ext cx="6960400" cy="9108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1pPr>
            <a:lvl2pPr lvl="1">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2pPr>
            <a:lvl3pPr lvl="2">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3pPr>
            <a:lvl4pPr lvl="3">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4pPr>
            <a:lvl5pPr lvl="4">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5pPr>
            <a:lvl6pPr lvl="5">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6pPr>
            <a:lvl7pPr lvl="6">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7pPr>
            <a:lvl8pPr lvl="7">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8pPr>
            <a:lvl9pPr lvl="8">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9pPr>
          </a:lstStyle>
          <a:p>
            <a:endParaRPr/>
          </a:p>
        </p:txBody>
      </p:sp>
      <p:sp>
        <p:nvSpPr>
          <p:cNvPr id="8" name="Google Shape;8;p1"/>
          <p:cNvSpPr txBox="1">
            <a:spLocks noGrp="1"/>
          </p:cNvSpPr>
          <p:nvPr>
            <p:ph type="body" idx="1"/>
          </p:nvPr>
        </p:nvSpPr>
        <p:spPr>
          <a:xfrm>
            <a:off x="1426167" y="2610733"/>
            <a:ext cx="6144400" cy="3491200"/>
          </a:xfrm>
          <a:prstGeom prst="rect">
            <a:avLst/>
          </a:prstGeom>
          <a:noFill/>
          <a:ln>
            <a:noFill/>
          </a:ln>
        </p:spPr>
        <p:txBody>
          <a:bodyPr spcFirstLastPara="1" wrap="square" lIns="91425" tIns="91425" rIns="91425" bIns="91425" anchor="t" anchorCtr="0">
            <a:noAutofit/>
          </a:bodyPr>
          <a:lstStyle>
            <a:lvl1pPr marL="457200" lvl="0" indent="-330200">
              <a:spcBef>
                <a:spcPts val="600"/>
              </a:spcBef>
              <a:spcAft>
                <a:spcPts val="0"/>
              </a:spcAft>
              <a:buClr>
                <a:schemeClr val="lt2"/>
              </a:buClr>
              <a:buSzPts val="1600"/>
              <a:buFont typeface="Poppins Light"/>
              <a:buChar char="￮"/>
              <a:defRPr sz="1600">
                <a:solidFill>
                  <a:schemeClr val="dk1"/>
                </a:solidFill>
                <a:latin typeface="Poppins Light"/>
                <a:ea typeface="Poppins Light"/>
                <a:cs typeface="Poppins Light"/>
                <a:sym typeface="Poppins Light"/>
              </a:defRPr>
            </a:lvl1pPr>
            <a:lvl2pPr marL="914400" lvl="1" indent="-330200">
              <a:spcBef>
                <a:spcPts val="0"/>
              </a:spcBef>
              <a:spcAft>
                <a:spcPts val="0"/>
              </a:spcAft>
              <a:buClr>
                <a:schemeClr val="lt2"/>
              </a:buClr>
              <a:buSzPts val="1600"/>
              <a:buFont typeface="Poppins Light"/>
              <a:buChar char="￮"/>
              <a:defRPr sz="1600">
                <a:solidFill>
                  <a:schemeClr val="dk1"/>
                </a:solidFill>
                <a:latin typeface="Poppins Light"/>
                <a:ea typeface="Poppins Light"/>
                <a:cs typeface="Poppins Light"/>
                <a:sym typeface="Poppins Light"/>
              </a:defRPr>
            </a:lvl2pPr>
            <a:lvl3pPr marL="1371600" lvl="2" indent="-330200">
              <a:spcBef>
                <a:spcPts val="0"/>
              </a:spcBef>
              <a:spcAft>
                <a:spcPts val="0"/>
              </a:spcAft>
              <a:buClr>
                <a:schemeClr val="lt2"/>
              </a:buClr>
              <a:buSzPts val="1600"/>
              <a:buFont typeface="Poppins Light"/>
              <a:buChar char="￮"/>
              <a:defRPr sz="1600">
                <a:solidFill>
                  <a:schemeClr val="dk1"/>
                </a:solidFill>
                <a:latin typeface="Poppins Light"/>
                <a:ea typeface="Poppins Light"/>
                <a:cs typeface="Poppins Light"/>
                <a:sym typeface="Poppins Light"/>
              </a:defRPr>
            </a:lvl3pPr>
            <a:lvl4pPr marL="1828800" lvl="3" indent="-330200">
              <a:spcBef>
                <a:spcPts val="0"/>
              </a:spcBef>
              <a:spcAft>
                <a:spcPts val="0"/>
              </a:spcAft>
              <a:buClr>
                <a:srgbClr val="CCCCCC"/>
              </a:buClr>
              <a:buSzPts val="1600"/>
              <a:buFont typeface="Poppins Light"/>
              <a:buChar char="●"/>
              <a:defRPr sz="1600">
                <a:solidFill>
                  <a:schemeClr val="dk1"/>
                </a:solidFill>
                <a:latin typeface="Poppins Light"/>
                <a:ea typeface="Poppins Light"/>
                <a:cs typeface="Poppins Light"/>
                <a:sym typeface="Poppins Light"/>
              </a:defRPr>
            </a:lvl4pPr>
            <a:lvl5pPr marL="2286000" lvl="4" indent="-330200">
              <a:spcBef>
                <a:spcPts val="0"/>
              </a:spcBef>
              <a:spcAft>
                <a:spcPts val="0"/>
              </a:spcAft>
              <a:buClr>
                <a:srgbClr val="CCCCCC"/>
              </a:buClr>
              <a:buSzPts val="1600"/>
              <a:buFont typeface="Poppins Light"/>
              <a:buChar char="○"/>
              <a:defRPr sz="1600">
                <a:solidFill>
                  <a:schemeClr val="dk1"/>
                </a:solidFill>
                <a:latin typeface="Poppins Light"/>
                <a:ea typeface="Poppins Light"/>
                <a:cs typeface="Poppins Light"/>
                <a:sym typeface="Poppins Light"/>
              </a:defRPr>
            </a:lvl5pPr>
            <a:lvl6pPr marL="2743200" lvl="5" indent="-330200">
              <a:spcBef>
                <a:spcPts val="0"/>
              </a:spcBef>
              <a:spcAft>
                <a:spcPts val="0"/>
              </a:spcAft>
              <a:buClr>
                <a:srgbClr val="CCCCCC"/>
              </a:buClr>
              <a:buSzPts val="1600"/>
              <a:buFont typeface="Poppins Light"/>
              <a:buChar char="■"/>
              <a:defRPr sz="1600">
                <a:solidFill>
                  <a:schemeClr val="dk1"/>
                </a:solidFill>
                <a:latin typeface="Poppins Light"/>
                <a:ea typeface="Poppins Light"/>
                <a:cs typeface="Poppins Light"/>
                <a:sym typeface="Poppins Light"/>
              </a:defRPr>
            </a:lvl6pPr>
            <a:lvl7pPr marL="3200400" lvl="6" indent="-330200">
              <a:spcBef>
                <a:spcPts val="0"/>
              </a:spcBef>
              <a:spcAft>
                <a:spcPts val="0"/>
              </a:spcAft>
              <a:buClr>
                <a:srgbClr val="CCCCCC"/>
              </a:buClr>
              <a:buSzPts val="1600"/>
              <a:buFont typeface="Poppins Light"/>
              <a:buChar char="●"/>
              <a:defRPr sz="1600">
                <a:solidFill>
                  <a:schemeClr val="dk1"/>
                </a:solidFill>
                <a:latin typeface="Poppins Light"/>
                <a:ea typeface="Poppins Light"/>
                <a:cs typeface="Poppins Light"/>
                <a:sym typeface="Poppins Light"/>
              </a:defRPr>
            </a:lvl7pPr>
            <a:lvl8pPr marL="3657600" lvl="7" indent="-330200">
              <a:spcBef>
                <a:spcPts val="0"/>
              </a:spcBef>
              <a:spcAft>
                <a:spcPts val="0"/>
              </a:spcAft>
              <a:buClr>
                <a:srgbClr val="CCCCCC"/>
              </a:buClr>
              <a:buSzPts val="1600"/>
              <a:buFont typeface="Poppins Light"/>
              <a:buChar char="○"/>
              <a:defRPr sz="1600">
                <a:solidFill>
                  <a:schemeClr val="dk1"/>
                </a:solidFill>
                <a:latin typeface="Poppins Light"/>
                <a:ea typeface="Poppins Light"/>
                <a:cs typeface="Poppins Light"/>
                <a:sym typeface="Poppins Light"/>
              </a:defRPr>
            </a:lvl8pPr>
            <a:lvl9pPr marL="4114800" lvl="8" indent="-330200">
              <a:spcBef>
                <a:spcPts val="0"/>
              </a:spcBef>
              <a:spcAft>
                <a:spcPts val="0"/>
              </a:spcAft>
              <a:buClr>
                <a:srgbClr val="CCCCCC"/>
              </a:buClr>
              <a:buSzPts val="1600"/>
              <a:buFont typeface="Poppins Light"/>
              <a:buChar char="■"/>
              <a:defRPr sz="1600">
                <a:solidFill>
                  <a:schemeClr val="dk1"/>
                </a:solidFill>
                <a:latin typeface="Poppins Light"/>
                <a:ea typeface="Poppins Light"/>
                <a:cs typeface="Poppins Light"/>
                <a:sym typeface="Poppins Light"/>
              </a:defRPr>
            </a:lvl9pPr>
          </a:lstStyle>
          <a:p>
            <a:endParaRPr/>
          </a:p>
        </p:txBody>
      </p:sp>
    </p:spTree>
    <p:extLst>
      <p:ext uri="{BB962C8B-B14F-4D97-AF65-F5344CB8AC3E}">
        <p14:creationId xmlns:p14="http://schemas.microsoft.com/office/powerpoint/2010/main" val="255472133"/>
      </p:ext>
    </p:extLst>
  </p:cSld>
  <p:clrMap bg1="lt1" tx1="dk1" bg2="dk2" tx2="lt2" accent1="accent1" accent2="accent2" accent3="accent3" accent4="accent4" accent5="accent5" accent6="accent6" hlink="hlink" folHlink="folHlink"/>
  <p:sldLayoutIdLst>
    <p:sldLayoutId id="2147484095" r:id="rId1"/>
    <p:sldLayoutId id="2147484096" r:id="rId2"/>
    <p:sldLayoutId id="2147484097" r:id="rId3"/>
    <p:sldLayoutId id="2147484099" r:id="rId4"/>
    <p:sldLayoutId id="2147484100" r:id="rId5"/>
    <p:sldLayoutId id="2147484101" r:id="rId6"/>
    <p:sldLayoutId id="2147484102" r:id="rId7"/>
    <p:sldLayoutId id="2147484103" r:id="rId8"/>
    <p:sldLayoutId id="2147484104" r:id="rId9"/>
    <p:sldLayoutId id="2147484105" r:id="rId10"/>
    <p:sldLayoutId id="2147484106"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6.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sv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hyperlink" Target="https://viewer.ctech.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6.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6.xml"/><Relationship Id="rId4" Type="http://schemas.openxmlformats.org/officeDocument/2006/relationships/hyperlink" Target="https://viewer.ctech.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6.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6.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6.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6.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6.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6.xm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2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6.xml"/><Relationship Id="rId5" Type="http://schemas.openxmlformats.org/officeDocument/2006/relationships/image" Target="../media/image63.pn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8" Type="http://schemas.openxmlformats.org/officeDocument/2006/relationships/hyperlink" Target="https://www.epa.gov/sites/default/files/2015-04/documents/csm-life-cycle-fact-sheet-final.pdf" TargetMode="External"/><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6.xml"/><Relationship Id="rId6" Type="http://schemas.openxmlformats.org/officeDocument/2006/relationships/hyperlink" Target="https://www.researchgate.net/figure/Overview-map-of-the-contaminated-site-including-the-location-of-metal-works-factory-the_fig1_335820730" TargetMode="External"/><Relationship Id="rId5" Type="http://schemas.openxmlformats.org/officeDocument/2006/relationships/image" Target="../media/image8.png"/><Relationship Id="rId4" Type="http://schemas.openxmlformats.org/officeDocument/2006/relationships/hyperlink" Target="https://geoenviropro.com/wp-content/uploads/2017/01/Health-Canada-CSM-Builder-Tool-2015.pptx" TargetMode="External"/><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6.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hyperlink" Target="https://www.linkedin.com/in/calvin-iost/" TargetMode="External"/><Relationship Id="rId2" Type="http://schemas.openxmlformats.org/officeDocument/2006/relationships/notesSlide" Target="../notesSlides/notesSlide31.xml"/><Relationship Id="rId1" Type="http://schemas.openxmlformats.org/officeDocument/2006/relationships/slideLayout" Target="../slideLayouts/slideLayout19.xml"/><Relationship Id="rId6" Type="http://schemas.openxmlformats.org/officeDocument/2006/relationships/image" Target="../media/image6.png"/><Relationship Id="rId5" Type="http://schemas.microsoft.com/office/2007/relationships/hdphoto" Target="../media/hdphoto2.wdp"/><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6.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6.xml"/><Relationship Id="rId5" Type="http://schemas.openxmlformats.org/officeDocument/2006/relationships/hyperlink" Target="https://www.ctech.com/products/price-list/" TargetMode="Externa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image" Target="../media/image6.png"/><Relationship Id="rId7" Type="http://schemas.openxmlformats.org/officeDocument/2006/relationships/oleObject" Target="../embeddings/oleObject1.bin"/><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image" Target="../media/image14.png"/><Relationship Id="rId5" Type="http://schemas.openxmlformats.org/officeDocument/2006/relationships/hyperlink" Target="https://client.ctech.com/" TargetMode="Externa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6.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6.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6.xml"/><Relationship Id="rId6" Type="http://schemas.openxmlformats.org/officeDocument/2006/relationships/hyperlink" Target="https://www.ctech.com/studio_help/Default.htm#workbooks/Creating%20PGF%20Files%20-%20%20Lithology.htm?Highlight=.pgf" TargetMode="External"/><Relationship Id="rId5" Type="http://schemas.openxmlformats.org/officeDocument/2006/relationships/image" Target="../media/image18.png"/><Relationship Id="rId10" Type="http://schemas.openxmlformats.org/officeDocument/2006/relationships/hyperlink" Target="https://blogabdulhalim.blogspot.com/2019/10/tampilan-dan-bagian-worksheet-microsoft-excel.html" TargetMode="External"/><Relationship Id="rId4" Type="http://schemas.openxmlformats.org/officeDocument/2006/relationships/image" Target="../media/image17.pn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4"/>
          <p:cNvSpPr txBox="1">
            <a:spLocks noGrp="1"/>
          </p:cNvSpPr>
          <p:nvPr>
            <p:ph type="ctrTitle"/>
          </p:nvPr>
        </p:nvSpPr>
        <p:spPr>
          <a:xfrm>
            <a:off x="2948800" y="2655800"/>
            <a:ext cx="6294400" cy="1546400"/>
          </a:xfrm>
          <a:prstGeom prst="rect">
            <a:avLst/>
          </a:prstGeom>
        </p:spPr>
        <p:txBody>
          <a:bodyPr spcFirstLastPara="1" wrap="square" lIns="121900" tIns="121900" rIns="121900" bIns="121900" anchor="ctr" anchorCtr="0">
            <a:noAutofit/>
          </a:bodyPr>
          <a:lstStyle/>
          <a:p>
            <a:r>
              <a:rPr lang="en-US" dirty="0"/>
              <a:t>Gestão de Dados </a:t>
            </a:r>
            <a:r>
              <a:rPr lang="en-US" dirty="0" err="1"/>
              <a:t>Ambientais</a:t>
            </a:r>
            <a:br>
              <a:rPr lang="en-US" dirty="0"/>
            </a:br>
            <a:r>
              <a:rPr lang="en-US" sz="2400" dirty="0" err="1"/>
              <a:t>Modelagem</a:t>
            </a:r>
            <a:r>
              <a:rPr lang="en-US" sz="2400" dirty="0"/>
              <a:t> 3D / EVS</a:t>
            </a:r>
            <a:br>
              <a:rPr lang="en-US" sz="2400" dirty="0"/>
            </a:br>
            <a:r>
              <a:rPr lang="en-US" sz="2400" dirty="0" err="1"/>
              <a:t>Geoestatística</a:t>
            </a:r>
            <a:endParaRPr lang="en-US" dirty="0"/>
          </a:p>
        </p:txBody>
      </p:sp>
      <p:pic>
        <p:nvPicPr>
          <p:cNvPr id="10" name="Picture 9">
            <a:extLst>
              <a:ext uri="{FF2B5EF4-FFF2-40B4-BE49-F238E27FC236}">
                <a16:creationId xmlns:a16="http://schemas.microsoft.com/office/drawing/2014/main" id="{FA4351FC-8ED6-572E-6BC3-82CB2AD0A544}"/>
              </a:ext>
            </a:extLst>
          </p:cNvPr>
          <p:cNvPicPr>
            <a:picLocks noChangeAspect="1"/>
          </p:cNvPicPr>
          <p:nvPr/>
        </p:nvPicPr>
        <p:blipFill>
          <a:blip r:embed="rId3"/>
          <a:stretch>
            <a:fillRect/>
          </a:stretch>
        </p:blipFill>
        <p:spPr>
          <a:xfrm>
            <a:off x="240947" y="109948"/>
            <a:ext cx="1379340" cy="883997"/>
          </a:xfrm>
          <a:prstGeom prst="rect">
            <a:avLst/>
          </a:prstGeom>
        </p:spPr>
      </p:pic>
      <p:sp>
        <p:nvSpPr>
          <p:cNvPr id="14" name="Google Shape;141;p14">
            <a:extLst>
              <a:ext uri="{FF2B5EF4-FFF2-40B4-BE49-F238E27FC236}">
                <a16:creationId xmlns:a16="http://schemas.microsoft.com/office/drawing/2014/main" id="{6649FD35-DADA-34DC-EBE0-C8CD591B9564}"/>
              </a:ext>
            </a:extLst>
          </p:cNvPr>
          <p:cNvSpPr txBox="1">
            <a:spLocks/>
          </p:cNvSpPr>
          <p:nvPr/>
        </p:nvSpPr>
        <p:spPr>
          <a:xfrm>
            <a:off x="770377" y="1039669"/>
            <a:ext cx="2994799" cy="1546400"/>
          </a:xfrm>
          <a:prstGeom prst="rect">
            <a:avLst/>
          </a:prstGeom>
          <a:noFill/>
          <a:ln>
            <a:noFill/>
          </a:ln>
          <a:effectLst>
            <a:outerShdw blurRad="85725" dist="19050" dir="5400000" algn="bl" rotWithShape="0">
              <a:srgbClr val="000000">
                <a:alpha val="10000"/>
              </a:srgbClr>
            </a:outerShdw>
          </a:effectLst>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5200"/>
              <a:buFont typeface="Poppins"/>
              <a:buNone/>
              <a:defRPr sz="6933" b="1" i="0" u="none" strike="noStrike" cap="none">
                <a:solidFill>
                  <a:srgbClr val="FFFFFF"/>
                </a:solidFill>
                <a:latin typeface="Poppins"/>
                <a:ea typeface="Poppins"/>
                <a:cs typeface="Poppins"/>
                <a:sym typeface="Poppins"/>
              </a:defRPr>
            </a:lvl1pPr>
            <a:lvl2pPr marR="0" lvl="1" algn="ctr" rtl="0">
              <a:lnSpc>
                <a:spcPct val="100000"/>
              </a:lnSpc>
              <a:spcBef>
                <a:spcPts val="0"/>
              </a:spcBef>
              <a:spcAft>
                <a:spcPts val="0"/>
              </a:spcAft>
              <a:buClr>
                <a:srgbClr val="FFFFFF"/>
              </a:buClr>
              <a:buSzPts val="5200"/>
              <a:buFont typeface="Poppins"/>
              <a:buNone/>
              <a:defRPr sz="6933" b="1" i="0" u="none" strike="noStrike" cap="none">
                <a:solidFill>
                  <a:srgbClr val="FFFFFF"/>
                </a:solidFill>
                <a:latin typeface="Poppins"/>
                <a:ea typeface="Poppins"/>
                <a:cs typeface="Poppins"/>
                <a:sym typeface="Poppins"/>
              </a:defRPr>
            </a:lvl2pPr>
            <a:lvl3pPr marR="0" lvl="2" algn="ctr" rtl="0">
              <a:lnSpc>
                <a:spcPct val="100000"/>
              </a:lnSpc>
              <a:spcBef>
                <a:spcPts val="0"/>
              </a:spcBef>
              <a:spcAft>
                <a:spcPts val="0"/>
              </a:spcAft>
              <a:buClr>
                <a:srgbClr val="FFFFFF"/>
              </a:buClr>
              <a:buSzPts val="5200"/>
              <a:buFont typeface="Poppins"/>
              <a:buNone/>
              <a:defRPr sz="6933" b="1" i="0" u="none" strike="noStrike" cap="none">
                <a:solidFill>
                  <a:srgbClr val="FFFFFF"/>
                </a:solidFill>
                <a:latin typeface="Poppins"/>
                <a:ea typeface="Poppins"/>
                <a:cs typeface="Poppins"/>
                <a:sym typeface="Poppins"/>
              </a:defRPr>
            </a:lvl3pPr>
            <a:lvl4pPr marR="0" lvl="3" algn="ctr" rtl="0">
              <a:lnSpc>
                <a:spcPct val="100000"/>
              </a:lnSpc>
              <a:spcBef>
                <a:spcPts val="0"/>
              </a:spcBef>
              <a:spcAft>
                <a:spcPts val="0"/>
              </a:spcAft>
              <a:buClr>
                <a:srgbClr val="FFFFFF"/>
              </a:buClr>
              <a:buSzPts val="5200"/>
              <a:buFont typeface="Poppins"/>
              <a:buNone/>
              <a:defRPr sz="6933" b="1" i="0" u="none" strike="noStrike" cap="none">
                <a:solidFill>
                  <a:srgbClr val="FFFFFF"/>
                </a:solidFill>
                <a:latin typeface="Poppins"/>
                <a:ea typeface="Poppins"/>
                <a:cs typeface="Poppins"/>
                <a:sym typeface="Poppins"/>
              </a:defRPr>
            </a:lvl4pPr>
            <a:lvl5pPr marR="0" lvl="4" algn="ctr" rtl="0">
              <a:lnSpc>
                <a:spcPct val="100000"/>
              </a:lnSpc>
              <a:spcBef>
                <a:spcPts val="0"/>
              </a:spcBef>
              <a:spcAft>
                <a:spcPts val="0"/>
              </a:spcAft>
              <a:buClr>
                <a:srgbClr val="FFFFFF"/>
              </a:buClr>
              <a:buSzPts val="5200"/>
              <a:buFont typeface="Poppins"/>
              <a:buNone/>
              <a:defRPr sz="6933" b="1" i="0" u="none" strike="noStrike" cap="none">
                <a:solidFill>
                  <a:srgbClr val="FFFFFF"/>
                </a:solidFill>
                <a:latin typeface="Poppins"/>
                <a:ea typeface="Poppins"/>
                <a:cs typeface="Poppins"/>
                <a:sym typeface="Poppins"/>
              </a:defRPr>
            </a:lvl5pPr>
            <a:lvl6pPr marR="0" lvl="5" algn="ctr" rtl="0">
              <a:lnSpc>
                <a:spcPct val="100000"/>
              </a:lnSpc>
              <a:spcBef>
                <a:spcPts val="0"/>
              </a:spcBef>
              <a:spcAft>
                <a:spcPts val="0"/>
              </a:spcAft>
              <a:buClr>
                <a:srgbClr val="FFFFFF"/>
              </a:buClr>
              <a:buSzPts val="5200"/>
              <a:buFont typeface="Poppins"/>
              <a:buNone/>
              <a:defRPr sz="6933" b="1" i="0" u="none" strike="noStrike" cap="none">
                <a:solidFill>
                  <a:srgbClr val="FFFFFF"/>
                </a:solidFill>
                <a:latin typeface="Poppins"/>
                <a:ea typeface="Poppins"/>
                <a:cs typeface="Poppins"/>
                <a:sym typeface="Poppins"/>
              </a:defRPr>
            </a:lvl6pPr>
            <a:lvl7pPr marR="0" lvl="6" algn="ctr" rtl="0">
              <a:lnSpc>
                <a:spcPct val="100000"/>
              </a:lnSpc>
              <a:spcBef>
                <a:spcPts val="0"/>
              </a:spcBef>
              <a:spcAft>
                <a:spcPts val="0"/>
              </a:spcAft>
              <a:buClr>
                <a:srgbClr val="FFFFFF"/>
              </a:buClr>
              <a:buSzPts val="5200"/>
              <a:buFont typeface="Poppins"/>
              <a:buNone/>
              <a:defRPr sz="6933" b="1" i="0" u="none" strike="noStrike" cap="none">
                <a:solidFill>
                  <a:srgbClr val="FFFFFF"/>
                </a:solidFill>
                <a:latin typeface="Poppins"/>
                <a:ea typeface="Poppins"/>
                <a:cs typeface="Poppins"/>
                <a:sym typeface="Poppins"/>
              </a:defRPr>
            </a:lvl7pPr>
            <a:lvl8pPr marR="0" lvl="7" algn="ctr" rtl="0">
              <a:lnSpc>
                <a:spcPct val="100000"/>
              </a:lnSpc>
              <a:spcBef>
                <a:spcPts val="0"/>
              </a:spcBef>
              <a:spcAft>
                <a:spcPts val="0"/>
              </a:spcAft>
              <a:buClr>
                <a:srgbClr val="FFFFFF"/>
              </a:buClr>
              <a:buSzPts val="5200"/>
              <a:buFont typeface="Poppins"/>
              <a:buNone/>
              <a:defRPr sz="6933" b="1" i="0" u="none" strike="noStrike" cap="none">
                <a:solidFill>
                  <a:srgbClr val="FFFFFF"/>
                </a:solidFill>
                <a:latin typeface="Poppins"/>
                <a:ea typeface="Poppins"/>
                <a:cs typeface="Poppins"/>
                <a:sym typeface="Poppins"/>
              </a:defRPr>
            </a:lvl8pPr>
            <a:lvl9pPr marR="0" lvl="8" algn="ctr" rtl="0">
              <a:lnSpc>
                <a:spcPct val="100000"/>
              </a:lnSpc>
              <a:spcBef>
                <a:spcPts val="0"/>
              </a:spcBef>
              <a:spcAft>
                <a:spcPts val="0"/>
              </a:spcAft>
              <a:buClr>
                <a:srgbClr val="FFFFFF"/>
              </a:buClr>
              <a:buSzPts val="5200"/>
              <a:buFont typeface="Poppins"/>
              <a:buNone/>
              <a:defRPr sz="6933" b="1" i="0" u="none" strike="noStrike" cap="none">
                <a:solidFill>
                  <a:srgbClr val="FFFFFF"/>
                </a:solidFill>
                <a:latin typeface="Poppins"/>
                <a:ea typeface="Poppins"/>
                <a:cs typeface="Poppins"/>
                <a:sym typeface="Poppins"/>
              </a:defRPr>
            </a:lvl9pPr>
          </a:lstStyle>
          <a:p>
            <a:pPr defTabSz="914400"/>
            <a:r>
              <a:rPr lang="en-US" kern="0" dirty="0"/>
              <a:t>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3"/>
          <p:cNvSpPr txBox="1">
            <a:spLocks noGrp="1"/>
          </p:cNvSpPr>
          <p:nvPr>
            <p:ph type="body" idx="4294967295"/>
          </p:nvPr>
        </p:nvSpPr>
        <p:spPr>
          <a:xfrm>
            <a:off x="240947" y="1319065"/>
            <a:ext cx="4110965" cy="1658099"/>
          </a:xfrm>
          <a:prstGeom prst="rect">
            <a:avLst/>
          </a:prstGeom>
        </p:spPr>
        <p:txBody>
          <a:bodyPr spcFirstLastPara="1" wrap="square" lIns="121900" tIns="121900" rIns="121900" bIns="121900" anchor="ctr" anchorCtr="0">
            <a:noAutofit/>
          </a:bodyPr>
          <a:lstStyle/>
          <a:p>
            <a:pPr marL="0" indent="0">
              <a:spcBef>
                <a:spcPts val="800"/>
              </a:spcBef>
              <a:buNone/>
            </a:pPr>
            <a:r>
              <a:rPr lang="en-US" sz="4800" b="1" dirty="0" err="1">
                <a:latin typeface="Poppins"/>
                <a:ea typeface="Poppins"/>
                <a:cs typeface="Poppins"/>
                <a:sym typeface="Poppins"/>
              </a:rPr>
              <a:t>Exemplos</a:t>
            </a:r>
            <a:r>
              <a:rPr lang="en-US" sz="4800" b="1" dirty="0">
                <a:latin typeface="Poppins"/>
                <a:ea typeface="Poppins"/>
                <a:cs typeface="Poppins"/>
                <a:sym typeface="Poppins"/>
              </a:rPr>
              <a:t> ‘Sample Projects’</a:t>
            </a:r>
            <a:endParaRPr lang="en-US" sz="4800" dirty="0"/>
          </a:p>
        </p:txBody>
      </p:sp>
      <p:pic>
        <p:nvPicPr>
          <p:cNvPr id="11" name="Picture 10">
            <a:extLst>
              <a:ext uri="{FF2B5EF4-FFF2-40B4-BE49-F238E27FC236}">
                <a16:creationId xmlns:a16="http://schemas.microsoft.com/office/drawing/2014/main" id="{6EB5AC99-F811-4D7E-8B19-DCE6BCC29C0F}"/>
              </a:ext>
            </a:extLst>
          </p:cNvPr>
          <p:cNvPicPr>
            <a:picLocks noChangeAspect="1"/>
          </p:cNvPicPr>
          <p:nvPr/>
        </p:nvPicPr>
        <p:blipFill>
          <a:blip r:embed="rId3"/>
          <a:stretch>
            <a:fillRect/>
          </a:stretch>
        </p:blipFill>
        <p:spPr>
          <a:xfrm>
            <a:off x="240947" y="109948"/>
            <a:ext cx="1379340" cy="883997"/>
          </a:xfrm>
          <a:prstGeom prst="rect">
            <a:avLst/>
          </a:prstGeom>
        </p:spPr>
      </p:pic>
      <p:sp>
        <p:nvSpPr>
          <p:cNvPr id="14" name="TextBox 13">
            <a:extLst>
              <a:ext uri="{FF2B5EF4-FFF2-40B4-BE49-F238E27FC236}">
                <a16:creationId xmlns:a16="http://schemas.microsoft.com/office/drawing/2014/main" id="{28A379B2-5798-565C-BEAD-C45B02A41C03}"/>
              </a:ext>
            </a:extLst>
          </p:cNvPr>
          <p:cNvSpPr txBox="1"/>
          <p:nvPr/>
        </p:nvSpPr>
        <p:spPr>
          <a:xfrm rot="16200000">
            <a:off x="5663372" y="1169899"/>
            <a:ext cx="2366123" cy="246221"/>
          </a:xfrm>
          <a:prstGeom prst="rect">
            <a:avLst/>
          </a:prstGeom>
          <a:noFill/>
        </p:spPr>
        <p:txBody>
          <a:bodyPr wrap="square">
            <a:spAutoFit/>
          </a:bodyPr>
          <a:lstStyle/>
          <a:p>
            <a:r>
              <a:rPr lang="en-US" sz="1000" dirty="0"/>
              <a:t>Analytical (Contaminant) Modeling</a:t>
            </a:r>
          </a:p>
        </p:txBody>
      </p:sp>
      <p:pic>
        <p:nvPicPr>
          <p:cNvPr id="4" name="Picture 3">
            <a:extLst>
              <a:ext uri="{FF2B5EF4-FFF2-40B4-BE49-F238E27FC236}">
                <a16:creationId xmlns:a16="http://schemas.microsoft.com/office/drawing/2014/main" id="{67C762F0-A7C3-534D-C5E7-953ED81E1E67}"/>
              </a:ext>
            </a:extLst>
          </p:cNvPr>
          <p:cNvPicPr>
            <a:picLocks noChangeAspect="1"/>
          </p:cNvPicPr>
          <p:nvPr/>
        </p:nvPicPr>
        <p:blipFill>
          <a:blip r:embed="rId4"/>
          <a:stretch>
            <a:fillRect/>
          </a:stretch>
        </p:blipFill>
        <p:spPr>
          <a:xfrm>
            <a:off x="6979886" y="109948"/>
            <a:ext cx="3962400" cy="2558826"/>
          </a:xfrm>
          <a:prstGeom prst="rect">
            <a:avLst/>
          </a:prstGeom>
        </p:spPr>
      </p:pic>
      <p:pic>
        <p:nvPicPr>
          <p:cNvPr id="6" name="Picture 5">
            <a:extLst>
              <a:ext uri="{FF2B5EF4-FFF2-40B4-BE49-F238E27FC236}">
                <a16:creationId xmlns:a16="http://schemas.microsoft.com/office/drawing/2014/main" id="{EA0105A1-B152-0B05-75AB-985AAC48AFF4}"/>
              </a:ext>
            </a:extLst>
          </p:cNvPr>
          <p:cNvPicPr>
            <a:picLocks noChangeAspect="1"/>
          </p:cNvPicPr>
          <p:nvPr/>
        </p:nvPicPr>
        <p:blipFill>
          <a:blip r:embed="rId5"/>
          <a:stretch>
            <a:fillRect/>
          </a:stretch>
        </p:blipFill>
        <p:spPr>
          <a:xfrm>
            <a:off x="6979886" y="2760214"/>
            <a:ext cx="3972742" cy="2591384"/>
          </a:xfrm>
          <a:prstGeom prst="rect">
            <a:avLst/>
          </a:prstGeom>
        </p:spPr>
      </p:pic>
      <p:sp>
        <p:nvSpPr>
          <p:cNvPr id="22" name="TextBox 21">
            <a:extLst>
              <a:ext uri="{FF2B5EF4-FFF2-40B4-BE49-F238E27FC236}">
                <a16:creationId xmlns:a16="http://schemas.microsoft.com/office/drawing/2014/main" id="{4BF00D10-A6CD-4886-D507-531E0B2653C8}"/>
              </a:ext>
            </a:extLst>
          </p:cNvPr>
          <p:cNvSpPr txBox="1"/>
          <p:nvPr/>
        </p:nvSpPr>
        <p:spPr>
          <a:xfrm rot="16200000">
            <a:off x="5472137" y="3747577"/>
            <a:ext cx="2789231" cy="246221"/>
          </a:xfrm>
          <a:prstGeom prst="rect">
            <a:avLst/>
          </a:prstGeom>
          <a:noFill/>
        </p:spPr>
        <p:txBody>
          <a:bodyPr wrap="square">
            <a:spAutoFit/>
          </a:bodyPr>
          <a:lstStyle/>
          <a:p>
            <a:r>
              <a:rPr lang="en-US" sz="1000" dirty="0"/>
              <a:t>Lithologic Geologic Modeling</a:t>
            </a:r>
          </a:p>
        </p:txBody>
      </p:sp>
      <p:pic>
        <p:nvPicPr>
          <p:cNvPr id="8" name="Picture 7">
            <a:extLst>
              <a:ext uri="{FF2B5EF4-FFF2-40B4-BE49-F238E27FC236}">
                <a16:creationId xmlns:a16="http://schemas.microsoft.com/office/drawing/2014/main" id="{BA8A7965-182E-F281-D5CF-FE48045A6109}"/>
              </a:ext>
            </a:extLst>
          </p:cNvPr>
          <p:cNvPicPr>
            <a:picLocks noChangeAspect="1"/>
          </p:cNvPicPr>
          <p:nvPr/>
        </p:nvPicPr>
        <p:blipFill>
          <a:blip r:embed="rId6"/>
          <a:stretch>
            <a:fillRect/>
          </a:stretch>
        </p:blipFill>
        <p:spPr>
          <a:xfrm>
            <a:off x="2090860" y="3599934"/>
            <a:ext cx="4312762" cy="2789232"/>
          </a:xfrm>
          <a:prstGeom prst="rect">
            <a:avLst/>
          </a:prstGeom>
        </p:spPr>
      </p:pic>
      <p:sp>
        <p:nvSpPr>
          <p:cNvPr id="25" name="TextBox 24">
            <a:extLst>
              <a:ext uri="{FF2B5EF4-FFF2-40B4-BE49-F238E27FC236}">
                <a16:creationId xmlns:a16="http://schemas.microsoft.com/office/drawing/2014/main" id="{2B2A206A-F55B-A1DB-402A-CFF737BD2D18}"/>
              </a:ext>
            </a:extLst>
          </p:cNvPr>
          <p:cNvSpPr txBox="1"/>
          <p:nvPr/>
        </p:nvSpPr>
        <p:spPr>
          <a:xfrm rot="16200000">
            <a:off x="5121958" y="4871439"/>
            <a:ext cx="2789231" cy="246221"/>
          </a:xfrm>
          <a:prstGeom prst="rect">
            <a:avLst/>
          </a:prstGeom>
          <a:noFill/>
        </p:spPr>
        <p:txBody>
          <a:bodyPr wrap="square">
            <a:spAutoFit/>
          </a:bodyPr>
          <a:lstStyle/>
          <a:p>
            <a:r>
              <a:rPr lang="en-US" sz="1000" dirty="0"/>
              <a:t>Analytic and Stratigraphic Modeling</a:t>
            </a:r>
          </a:p>
        </p:txBody>
      </p:sp>
    </p:spTree>
    <p:extLst>
      <p:ext uri="{BB962C8B-B14F-4D97-AF65-F5344CB8AC3E}">
        <p14:creationId xmlns:p14="http://schemas.microsoft.com/office/powerpoint/2010/main" val="2683825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3"/>
          <p:cNvSpPr txBox="1">
            <a:spLocks noGrp="1"/>
          </p:cNvSpPr>
          <p:nvPr>
            <p:ph type="body" idx="4294967295"/>
          </p:nvPr>
        </p:nvSpPr>
        <p:spPr>
          <a:xfrm>
            <a:off x="240947" y="993945"/>
            <a:ext cx="4110965" cy="1658099"/>
          </a:xfrm>
          <a:prstGeom prst="rect">
            <a:avLst/>
          </a:prstGeom>
        </p:spPr>
        <p:txBody>
          <a:bodyPr spcFirstLastPara="1" wrap="square" lIns="121900" tIns="121900" rIns="121900" bIns="121900" anchor="ctr" anchorCtr="0">
            <a:noAutofit/>
          </a:bodyPr>
          <a:lstStyle/>
          <a:p>
            <a:pPr marL="0" indent="0">
              <a:spcBef>
                <a:spcPts val="800"/>
              </a:spcBef>
              <a:buNone/>
            </a:pPr>
            <a:r>
              <a:rPr lang="en-US" sz="4800" b="1" dirty="0" err="1">
                <a:latin typeface="Poppins"/>
                <a:ea typeface="Poppins"/>
                <a:cs typeface="Poppins"/>
                <a:sym typeface="Poppins"/>
              </a:rPr>
              <a:t>Plotando</a:t>
            </a:r>
            <a:r>
              <a:rPr lang="en-US" sz="4800" b="1" dirty="0">
                <a:latin typeface="Poppins"/>
                <a:ea typeface="Poppins"/>
                <a:cs typeface="Poppins"/>
                <a:sym typeface="Poppins"/>
              </a:rPr>
              <a:t> </a:t>
            </a:r>
            <a:r>
              <a:rPr lang="en-US" sz="4800" b="1" dirty="0" err="1">
                <a:latin typeface="Poppins"/>
                <a:ea typeface="Poppins"/>
                <a:cs typeface="Poppins"/>
                <a:sym typeface="Poppins"/>
              </a:rPr>
              <a:t>amostras</a:t>
            </a:r>
            <a:endParaRPr lang="en-US" sz="4800" dirty="0"/>
          </a:p>
        </p:txBody>
      </p:sp>
      <p:pic>
        <p:nvPicPr>
          <p:cNvPr id="11" name="Picture 10">
            <a:extLst>
              <a:ext uri="{FF2B5EF4-FFF2-40B4-BE49-F238E27FC236}">
                <a16:creationId xmlns:a16="http://schemas.microsoft.com/office/drawing/2014/main" id="{6EB5AC99-F811-4D7E-8B19-DCE6BCC29C0F}"/>
              </a:ext>
            </a:extLst>
          </p:cNvPr>
          <p:cNvPicPr>
            <a:picLocks noChangeAspect="1"/>
          </p:cNvPicPr>
          <p:nvPr/>
        </p:nvPicPr>
        <p:blipFill>
          <a:blip r:embed="rId3"/>
          <a:stretch>
            <a:fillRect/>
          </a:stretch>
        </p:blipFill>
        <p:spPr>
          <a:xfrm>
            <a:off x="240947" y="109948"/>
            <a:ext cx="1379340" cy="883997"/>
          </a:xfrm>
          <a:prstGeom prst="rect">
            <a:avLst/>
          </a:prstGeom>
        </p:spPr>
      </p:pic>
      <p:pic>
        <p:nvPicPr>
          <p:cNvPr id="3" name="Picture 2">
            <a:extLst>
              <a:ext uri="{FF2B5EF4-FFF2-40B4-BE49-F238E27FC236}">
                <a16:creationId xmlns:a16="http://schemas.microsoft.com/office/drawing/2014/main" id="{B44C1372-B7D7-3337-9DF4-2044DB0227C3}"/>
              </a:ext>
            </a:extLst>
          </p:cNvPr>
          <p:cNvPicPr>
            <a:picLocks noChangeAspect="1"/>
          </p:cNvPicPr>
          <p:nvPr/>
        </p:nvPicPr>
        <p:blipFill>
          <a:blip r:embed="rId4"/>
          <a:stretch>
            <a:fillRect/>
          </a:stretch>
        </p:blipFill>
        <p:spPr>
          <a:xfrm>
            <a:off x="383187" y="2652044"/>
            <a:ext cx="3205975" cy="2286000"/>
          </a:xfrm>
          <a:prstGeom prst="rect">
            <a:avLst/>
          </a:prstGeom>
        </p:spPr>
      </p:pic>
      <p:sp>
        <p:nvSpPr>
          <p:cNvPr id="7" name="Arrow: Right 6">
            <a:extLst>
              <a:ext uri="{FF2B5EF4-FFF2-40B4-BE49-F238E27FC236}">
                <a16:creationId xmlns:a16="http://schemas.microsoft.com/office/drawing/2014/main" id="{76D4C5B9-0BC2-3B80-7893-67D346EF51B6}"/>
              </a:ext>
            </a:extLst>
          </p:cNvPr>
          <p:cNvSpPr/>
          <p:nvPr/>
        </p:nvSpPr>
        <p:spPr>
          <a:xfrm>
            <a:off x="102312" y="3328246"/>
            <a:ext cx="419510" cy="207795"/>
          </a:xfrm>
          <a:prstGeom prst="rightArrow">
            <a:avLst/>
          </a:prstGeom>
          <a:solidFill>
            <a:srgbClr val="C00000"/>
          </a:solid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bg1"/>
              </a:solidFill>
              <a:latin typeface="Book Antiqua"/>
              <a:ea typeface="Times New Roman"/>
            </a:endParaRPr>
          </a:p>
        </p:txBody>
      </p:sp>
      <p:pic>
        <p:nvPicPr>
          <p:cNvPr id="4" name="Picture 3">
            <a:extLst>
              <a:ext uri="{FF2B5EF4-FFF2-40B4-BE49-F238E27FC236}">
                <a16:creationId xmlns:a16="http://schemas.microsoft.com/office/drawing/2014/main" id="{C3D3A381-FE86-3A7F-AA60-4A887A264C8B}"/>
              </a:ext>
            </a:extLst>
          </p:cNvPr>
          <p:cNvPicPr>
            <a:picLocks noChangeAspect="1"/>
          </p:cNvPicPr>
          <p:nvPr/>
        </p:nvPicPr>
        <p:blipFill>
          <a:blip r:embed="rId5"/>
          <a:stretch>
            <a:fillRect/>
          </a:stretch>
        </p:blipFill>
        <p:spPr>
          <a:xfrm>
            <a:off x="3870037" y="109948"/>
            <a:ext cx="5515556" cy="2911707"/>
          </a:xfrm>
          <a:prstGeom prst="rect">
            <a:avLst/>
          </a:prstGeom>
        </p:spPr>
      </p:pic>
      <p:sp>
        <p:nvSpPr>
          <p:cNvPr id="8" name="Arrow: Right 7">
            <a:extLst>
              <a:ext uri="{FF2B5EF4-FFF2-40B4-BE49-F238E27FC236}">
                <a16:creationId xmlns:a16="http://schemas.microsoft.com/office/drawing/2014/main" id="{29322589-02A4-0D80-53F4-007FA2E4089A}"/>
              </a:ext>
            </a:extLst>
          </p:cNvPr>
          <p:cNvSpPr/>
          <p:nvPr/>
        </p:nvSpPr>
        <p:spPr>
          <a:xfrm>
            <a:off x="4953172" y="1420735"/>
            <a:ext cx="419510" cy="207795"/>
          </a:xfrm>
          <a:prstGeom prst="rightArrow">
            <a:avLst/>
          </a:prstGeom>
          <a:solidFill>
            <a:srgbClr val="C00000"/>
          </a:solid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bg1"/>
              </a:solidFill>
              <a:latin typeface="Book Antiqua"/>
              <a:ea typeface="Times New Roman"/>
            </a:endParaRPr>
          </a:p>
        </p:txBody>
      </p:sp>
      <p:sp>
        <p:nvSpPr>
          <p:cNvPr id="9" name="Google Shape;430;p35">
            <a:extLst>
              <a:ext uri="{FF2B5EF4-FFF2-40B4-BE49-F238E27FC236}">
                <a16:creationId xmlns:a16="http://schemas.microsoft.com/office/drawing/2014/main" id="{0E3215B4-4EA1-25A8-2D6C-5F1CBA884921}"/>
              </a:ext>
            </a:extLst>
          </p:cNvPr>
          <p:cNvSpPr txBox="1">
            <a:spLocks/>
          </p:cNvSpPr>
          <p:nvPr/>
        </p:nvSpPr>
        <p:spPr>
          <a:xfrm rot="16200000">
            <a:off x="-1110516" y="3481906"/>
            <a:ext cx="2706532" cy="62627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1pPr>
            <a:lvl2pPr marL="914400" marR="0" lvl="1"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2pPr>
            <a:lvl3pPr marL="1371600" marR="0" lvl="2"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3pPr>
            <a:lvl4pPr marL="1828800" marR="0" lvl="3"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4pPr>
            <a:lvl5pPr marL="2286000" marR="0" lvl="4"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5pPr>
            <a:lvl6pPr marL="2743200" marR="0" lvl="5"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6pPr>
            <a:lvl7pPr marL="3200400" marR="0" lvl="6"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7pPr>
            <a:lvl8pPr marL="3657600" marR="0" lvl="7"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8pPr>
            <a:lvl9pPr marL="4114800" marR="0" lvl="8"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9pPr>
          </a:lstStyle>
          <a:p>
            <a:pPr marL="0" indent="0" defTabSz="914400">
              <a:spcBef>
                <a:spcPts val="800"/>
              </a:spcBef>
              <a:buFont typeface="Poppins Light"/>
              <a:buNone/>
            </a:pPr>
            <a:r>
              <a:rPr lang="pt-BR" sz="1400" kern="0" dirty="0"/>
              <a:t>New </a:t>
            </a:r>
            <a:r>
              <a:rPr lang="pt-BR" sz="1400" kern="0" dirty="0" err="1"/>
              <a:t>Application</a:t>
            </a:r>
            <a:endParaRPr lang="pt-BR" sz="1400" kern="0" dirty="0"/>
          </a:p>
        </p:txBody>
      </p:sp>
      <p:sp>
        <p:nvSpPr>
          <p:cNvPr id="10" name="Google Shape;430;p35">
            <a:extLst>
              <a:ext uri="{FF2B5EF4-FFF2-40B4-BE49-F238E27FC236}">
                <a16:creationId xmlns:a16="http://schemas.microsoft.com/office/drawing/2014/main" id="{ACDDB589-7580-C87A-067F-146A24337A90}"/>
              </a:ext>
            </a:extLst>
          </p:cNvPr>
          <p:cNvSpPr txBox="1">
            <a:spLocks/>
          </p:cNvSpPr>
          <p:nvPr/>
        </p:nvSpPr>
        <p:spPr>
          <a:xfrm>
            <a:off x="9385593" y="0"/>
            <a:ext cx="2706532" cy="62627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1pPr>
            <a:lvl2pPr marL="914400" marR="0" lvl="1"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2pPr>
            <a:lvl3pPr marL="1371600" marR="0" lvl="2"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3pPr>
            <a:lvl4pPr marL="1828800" marR="0" lvl="3"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4pPr>
            <a:lvl5pPr marL="2286000" marR="0" lvl="4"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5pPr>
            <a:lvl6pPr marL="2743200" marR="0" lvl="5"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6pPr>
            <a:lvl7pPr marL="3200400" marR="0" lvl="6"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7pPr>
            <a:lvl8pPr marL="3657600" marR="0" lvl="7"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8pPr>
            <a:lvl9pPr marL="4114800" marR="0" lvl="8"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9pPr>
          </a:lstStyle>
          <a:p>
            <a:pPr marL="285750" indent="-285750" defTabSz="914400">
              <a:spcBef>
                <a:spcPts val="800"/>
              </a:spcBef>
            </a:pPr>
            <a:r>
              <a:rPr lang="pt-BR" sz="1400" kern="0" dirty="0"/>
              <a:t>Incluir Módulos:</a:t>
            </a:r>
          </a:p>
          <a:p>
            <a:pPr marL="285750" indent="-285750" defTabSz="914400">
              <a:spcBef>
                <a:spcPts val="800"/>
              </a:spcBef>
            </a:pPr>
            <a:r>
              <a:rPr lang="pt-BR" sz="1400" kern="0" dirty="0"/>
              <a:t>Post Samples</a:t>
            </a:r>
          </a:p>
          <a:p>
            <a:pPr marL="285750" indent="-285750" defTabSz="914400">
              <a:spcBef>
                <a:spcPts val="800"/>
              </a:spcBef>
            </a:pPr>
            <a:r>
              <a:rPr lang="pt-BR" sz="1400" kern="0" dirty="0"/>
              <a:t>Legend</a:t>
            </a:r>
          </a:p>
        </p:txBody>
      </p:sp>
      <p:pic>
        <p:nvPicPr>
          <p:cNvPr id="6" name="Picture 5">
            <a:extLst>
              <a:ext uri="{FF2B5EF4-FFF2-40B4-BE49-F238E27FC236}">
                <a16:creationId xmlns:a16="http://schemas.microsoft.com/office/drawing/2014/main" id="{B367280F-05B5-48F7-931E-80CBEB679872}"/>
              </a:ext>
            </a:extLst>
          </p:cNvPr>
          <p:cNvPicPr>
            <a:picLocks noChangeAspect="1"/>
          </p:cNvPicPr>
          <p:nvPr/>
        </p:nvPicPr>
        <p:blipFill>
          <a:blip r:embed="rId6"/>
          <a:stretch>
            <a:fillRect/>
          </a:stretch>
        </p:blipFill>
        <p:spPr>
          <a:xfrm>
            <a:off x="3954122" y="2448250"/>
            <a:ext cx="8135566" cy="4299802"/>
          </a:xfrm>
          <a:prstGeom prst="rect">
            <a:avLst/>
          </a:prstGeom>
        </p:spPr>
      </p:pic>
      <p:sp>
        <p:nvSpPr>
          <p:cNvPr id="13" name="Google Shape;430;p35">
            <a:extLst>
              <a:ext uri="{FF2B5EF4-FFF2-40B4-BE49-F238E27FC236}">
                <a16:creationId xmlns:a16="http://schemas.microsoft.com/office/drawing/2014/main" id="{7E8EBC0E-04A5-83C1-DCA9-1D43EFBFED4A}"/>
              </a:ext>
            </a:extLst>
          </p:cNvPr>
          <p:cNvSpPr txBox="1">
            <a:spLocks/>
          </p:cNvSpPr>
          <p:nvPr/>
        </p:nvSpPr>
        <p:spPr>
          <a:xfrm>
            <a:off x="1218083" y="5022250"/>
            <a:ext cx="3944844" cy="62627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1pPr>
            <a:lvl2pPr marL="914400" marR="0" lvl="1"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2pPr>
            <a:lvl3pPr marL="1371600" marR="0" lvl="2"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3pPr>
            <a:lvl4pPr marL="1828800" marR="0" lvl="3"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4pPr>
            <a:lvl5pPr marL="2286000" marR="0" lvl="4"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5pPr>
            <a:lvl6pPr marL="2743200" marR="0" lvl="5"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6pPr>
            <a:lvl7pPr marL="3200400" marR="0" lvl="6"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7pPr>
            <a:lvl8pPr marL="3657600" marR="0" lvl="7"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8pPr>
            <a:lvl9pPr marL="4114800" marR="0" lvl="8"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9pPr>
          </a:lstStyle>
          <a:p>
            <a:pPr marL="285750" indent="-285750" defTabSz="914400">
              <a:spcBef>
                <a:spcPts val="800"/>
              </a:spcBef>
            </a:pPr>
            <a:r>
              <a:rPr lang="pt-BR" sz="1400" kern="0" dirty="0"/>
              <a:t>Conectar Módulos</a:t>
            </a:r>
          </a:p>
          <a:p>
            <a:pPr marL="285750" indent="-285750" defTabSz="914400">
              <a:spcBef>
                <a:spcPts val="800"/>
              </a:spcBef>
            </a:pPr>
            <a:r>
              <a:rPr lang="pt-BR" sz="1400" kern="0" dirty="0"/>
              <a:t>Apontar para o </a:t>
            </a:r>
            <a:r>
              <a:rPr lang="pt-BR" sz="1400" kern="0" dirty="0" err="1"/>
              <a:t>filename</a:t>
            </a:r>
            <a:r>
              <a:rPr lang="pt-BR" sz="1400" kern="0" dirty="0"/>
              <a:t>: coastal_2011_voc.apdv</a:t>
            </a:r>
          </a:p>
          <a:p>
            <a:pPr marL="285750" indent="-285750" defTabSz="914400">
              <a:spcBef>
                <a:spcPts val="800"/>
              </a:spcBef>
            </a:pPr>
            <a:r>
              <a:rPr lang="pt-BR" sz="1400" kern="0" dirty="0"/>
              <a:t>Ajustar Simbologia</a:t>
            </a:r>
          </a:p>
          <a:p>
            <a:pPr marL="285750" indent="-285750" defTabSz="914400">
              <a:spcBef>
                <a:spcPts val="800"/>
              </a:spcBef>
            </a:pPr>
            <a:r>
              <a:rPr lang="pt-BR" sz="1400" kern="0" dirty="0"/>
              <a:t>Exagero Vertical 5x</a:t>
            </a:r>
          </a:p>
        </p:txBody>
      </p:sp>
      <p:pic>
        <p:nvPicPr>
          <p:cNvPr id="14" name="Picture 13">
            <a:extLst>
              <a:ext uri="{FF2B5EF4-FFF2-40B4-BE49-F238E27FC236}">
                <a16:creationId xmlns:a16="http://schemas.microsoft.com/office/drawing/2014/main" id="{CF80F13E-1974-6BC2-C1A2-353F3D6D905A}"/>
              </a:ext>
            </a:extLst>
          </p:cNvPr>
          <p:cNvPicPr>
            <a:picLocks noChangeAspect="1"/>
          </p:cNvPicPr>
          <p:nvPr/>
        </p:nvPicPr>
        <p:blipFill>
          <a:blip r:embed="rId7"/>
          <a:stretch>
            <a:fillRect/>
          </a:stretch>
        </p:blipFill>
        <p:spPr>
          <a:xfrm>
            <a:off x="9362221" y="5022250"/>
            <a:ext cx="2727467" cy="914400"/>
          </a:xfrm>
          <a:prstGeom prst="rect">
            <a:avLst/>
          </a:prstGeom>
          <a:solidFill>
            <a:srgbClr val="FF0000"/>
          </a:solidFill>
          <a:ln w="38100">
            <a:solidFill>
              <a:srgbClr val="FF0000"/>
            </a:solidFill>
          </a:ln>
        </p:spPr>
      </p:pic>
      <p:pic>
        <p:nvPicPr>
          <p:cNvPr id="16" name="Graphic 15" descr="Cursor with solid fill">
            <a:extLst>
              <a:ext uri="{FF2B5EF4-FFF2-40B4-BE49-F238E27FC236}">
                <a16:creationId xmlns:a16="http://schemas.microsoft.com/office/drawing/2014/main" id="{AD60A1CD-FF54-F4E3-ED01-C0D88F3856A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97261" y="4210848"/>
            <a:ext cx="914400" cy="914400"/>
          </a:xfrm>
          <a:prstGeom prst="rect">
            <a:avLst/>
          </a:prstGeom>
        </p:spPr>
      </p:pic>
    </p:spTree>
    <p:extLst>
      <p:ext uri="{BB962C8B-B14F-4D97-AF65-F5344CB8AC3E}">
        <p14:creationId xmlns:p14="http://schemas.microsoft.com/office/powerpoint/2010/main" val="2759737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3"/>
          <p:cNvSpPr txBox="1">
            <a:spLocks noGrp="1"/>
          </p:cNvSpPr>
          <p:nvPr>
            <p:ph type="body" idx="4294967295"/>
          </p:nvPr>
        </p:nvSpPr>
        <p:spPr>
          <a:xfrm>
            <a:off x="240947" y="993945"/>
            <a:ext cx="4110965" cy="1658099"/>
          </a:xfrm>
          <a:prstGeom prst="rect">
            <a:avLst/>
          </a:prstGeom>
        </p:spPr>
        <p:txBody>
          <a:bodyPr spcFirstLastPara="1" wrap="square" lIns="121900" tIns="121900" rIns="121900" bIns="121900" anchor="ctr" anchorCtr="0">
            <a:noAutofit/>
          </a:bodyPr>
          <a:lstStyle/>
          <a:p>
            <a:pPr marL="0" indent="0">
              <a:spcBef>
                <a:spcPts val="800"/>
              </a:spcBef>
              <a:buNone/>
            </a:pPr>
            <a:r>
              <a:rPr lang="en-US" sz="4800" b="1" dirty="0" err="1">
                <a:latin typeface="Poppins"/>
                <a:ea typeface="Poppins"/>
                <a:cs typeface="Poppins"/>
                <a:sym typeface="Poppins"/>
              </a:rPr>
              <a:t>Exportando</a:t>
            </a:r>
            <a:r>
              <a:rPr lang="en-US" sz="4800" b="1" dirty="0">
                <a:latin typeface="Poppins"/>
                <a:ea typeface="Poppins"/>
                <a:cs typeface="Poppins"/>
                <a:sym typeface="Poppins"/>
              </a:rPr>
              <a:t> </a:t>
            </a:r>
            <a:r>
              <a:rPr lang="en-US" sz="4800" b="1" dirty="0" err="1">
                <a:latin typeface="Poppins"/>
                <a:ea typeface="Poppins"/>
                <a:cs typeface="Poppins"/>
                <a:sym typeface="Poppins"/>
              </a:rPr>
              <a:t>cenas</a:t>
            </a:r>
            <a:endParaRPr lang="en-US" sz="4800" dirty="0"/>
          </a:p>
        </p:txBody>
      </p:sp>
      <p:pic>
        <p:nvPicPr>
          <p:cNvPr id="11" name="Picture 10">
            <a:extLst>
              <a:ext uri="{FF2B5EF4-FFF2-40B4-BE49-F238E27FC236}">
                <a16:creationId xmlns:a16="http://schemas.microsoft.com/office/drawing/2014/main" id="{6EB5AC99-F811-4D7E-8B19-DCE6BCC29C0F}"/>
              </a:ext>
            </a:extLst>
          </p:cNvPr>
          <p:cNvPicPr>
            <a:picLocks noChangeAspect="1"/>
          </p:cNvPicPr>
          <p:nvPr/>
        </p:nvPicPr>
        <p:blipFill>
          <a:blip r:embed="rId3"/>
          <a:stretch>
            <a:fillRect/>
          </a:stretch>
        </p:blipFill>
        <p:spPr>
          <a:xfrm>
            <a:off x="240947" y="109948"/>
            <a:ext cx="1379340" cy="883997"/>
          </a:xfrm>
          <a:prstGeom prst="rect">
            <a:avLst/>
          </a:prstGeom>
        </p:spPr>
      </p:pic>
      <p:sp>
        <p:nvSpPr>
          <p:cNvPr id="10" name="Google Shape;430;p35">
            <a:extLst>
              <a:ext uri="{FF2B5EF4-FFF2-40B4-BE49-F238E27FC236}">
                <a16:creationId xmlns:a16="http://schemas.microsoft.com/office/drawing/2014/main" id="{ACDDB589-7580-C87A-067F-146A24337A90}"/>
              </a:ext>
            </a:extLst>
          </p:cNvPr>
          <p:cNvSpPr txBox="1">
            <a:spLocks/>
          </p:cNvSpPr>
          <p:nvPr/>
        </p:nvSpPr>
        <p:spPr>
          <a:xfrm>
            <a:off x="572334" y="2451371"/>
            <a:ext cx="3707836" cy="130350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1pPr>
            <a:lvl2pPr marL="914400" marR="0" lvl="1"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2pPr>
            <a:lvl3pPr marL="1371600" marR="0" lvl="2"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3pPr>
            <a:lvl4pPr marL="1828800" marR="0" lvl="3"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4pPr>
            <a:lvl5pPr marL="2286000" marR="0" lvl="4"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5pPr>
            <a:lvl6pPr marL="2743200" marR="0" lvl="5"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6pPr>
            <a:lvl7pPr marL="3200400" marR="0" lvl="6"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7pPr>
            <a:lvl8pPr marL="3657600" marR="0" lvl="7"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8pPr>
            <a:lvl9pPr marL="4114800" marR="0" lvl="8"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9pPr>
          </a:lstStyle>
          <a:p>
            <a:pPr marL="285750" indent="-285750" defTabSz="914400">
              <a:spcBef>
                <a:spcPts val="800"/>
              </a:spcBef>
            </a:pPr>
            <a:r>
              <a:rPr lang="pt-BR" sz="1400" kern="0" dirty="0"/>
              <a:t>Incluir Módulos: </a:t>
            </a:r>
            <a:r>
              <a:rPr lang="pt-BR" sz="1400" kern="0" dirty="0" err="1"/>
              <a:t>Export</a:t>
            </a:r>
            <a:r>
              <a:rPr lang="pt-BR" sz="1400" kern="0" dirty="0"/>
              <a:t> Web </a:t>
            </a:r>
            <a:r>
              <a:rPr lang="pt-BR" sz="1400" kern="0" dirty="0" err="1"/>
              <a:t>Scene</a:t>
            </a:r>
            <a:endParaRPr lang="pt-BR" sz="1400" kern="0" dirty="0"/>
          </a:p>
          <a:p>
            <a:pPr marL="285750" indent="-285750" defTabSz="914400">
              <a:spcBef>
                <a:spcPts val="800"/>
              </a:spcBef>
            </a:pPr>
            <a:r>
              <a:rPr lang="pt-BR" sz="1400" kern="0" dirty="0"/>
              <a:t>Salvar Arquivo: Exemplo1_Export.ctws</a:t>
            </a:r>
          </a:p>
          <a:p>
            <a:pPr marL="285750" indent="-285750" defTabSz="914400">
              <a:spcBef>
                <a:spcPts val="800"/>
              </a:spcBef>
            </a:pPr>
            <a:r>
              <a:rPr lang="pt-BR" sz="1400" kern="0" dirty="0"/>
              <a:t>Abrir no navegador: </a:t>
            </a:r>
            <a:r>
              <a:rPr lang="pt-BR" sz="1400" kern="0" dirty="0">
                <a:hlinkClick r:id="rId4"/>
              </a:rPr>
              <a:t>https://viewer.ctech.com/</a:t>
            </a:r>
            <a:endParaRPr lang="pt-BR" sz="1400" kern="0" dirty="0"/>
          </a:p>
          <a:p>
            <a:pPr marL="285750" indent="-285750" defTabSz="914400">
              <a:spcBef>
                <a:spcPts val="800"/>
              </a:spcBef>
            </a:pPr>
            <a:r>
              <a:rPr lang="pt-BR" sz="1400" kern="0" dirty="0"/>
              <a:t>Arrastar o arquivo exportado para o navegador</a:t>
            </a:r>
          </a:p>
          <a:p>
            <a:pPr marL="285750" indent="-285750" defTabSz="914400">
              <a:spcBef>
                <a:spcPts val="800"/>
              </a:spcBef>
            </a:pPr>
            <a:endParaRPr lang="pt-BR" sz="1400" kern="0" dirty="0"/>
          </a:p>
        </p:txBody>
      </p:sp>
      <p:pic>
        <p:nvPicPr>
          <p:cNvPr id="5" name="Picture 4">
            <a:extLst>
              <a:ext uri="{FF2B5EF4-FFF2-40B4-BE49-F238E27FC236}">
                <a16:creationId xmlns:a16="http://schemas.microsoft.com/office/drawing/2014/main" id="{2DA86737-79EA-BA94-40B0-20FEEEC3AE8A}"/>
              </a:ext>
            </a:extLst>
          </p:cNvPr>
          <p:cNvPicPr>
            <a:picLocks noChangeAspect="1"/>
          </p:cNvPicPr>
          <p:nvPr/>
        </p:nvPicPr>
        <p:blipFill>
          <a:blip r:embed="rId5"/>
          <a:stretch>
            <a:fillRect/>
          </a:stretch>
        </p:blipFill>
        <p:spPr>
          <a:xfrm>
            <a:off x="4456866" y="109948"/>
            <a:ext cx="7162800" cy="3804417"/>
          </a:xfrm>
          <a:prstGeom prst="rect">
            <a:avLst/>
          </a:prstGeom>
        </p:spPr>
      </p:pic>
      <p:sp>
        <p:nvSpPr>
          <p:cNvPr id="17" name="Arrow: Right 16">
            <a:extLst>
              <a:ext uri="{FF2B5EF4-FFF2-40B4-BE49-F238E27FC236}">
                <a16:creationId xmlns:a16="http://schemas.microsoft.com/office/drawing/2014/main" id="{0DF015DB-BA04-AC20-5530-B50936D418CD}"/>
              </a:ext>
            </a:extLst>
          </p:cNvPr>
          <p:cNvSpPr/>
          <p:nvPr/>
        </p:nvSpPr>
        <p:spPr>
          <a:xfrm>
            <a:off x="7939564" y="2895329"/>
            <a:ext cx="419510" cy="207795"/>
          </a:xfrm>
          <a:prstGeom prst="rightArrow">
            <a:avLst/>
          </a:prstGeom>
          <a:solidFill>
            <a:srgbClr val="C00000"/>
          </a:solid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bg1"/>
              </a:solidFill>
              <a:latin typeface="Book Antiqua"/>
              <a:ea typeface="Times New Roman"/>
            </a:endParaRPr>
          </a:p>
        </p:txBody>
      </p:sp>
      <p:sp>
        <p:nvSpPr>
          <p:cNvPr id="18" name="Arrow: Right 17">
            <a:extLst>
              <a:ext uri="{FF2B5EF4-FFF2-40B4-BE49-F238E27FC236}">
                <a16:creationId xmlns:a16="http://schemas.microsoft.com/office/drawing/2014/main" id="{909A2477-D99D-C46C-CA85-67B08CF6A824}"/>
              </a:ext>
            </a:extLst>
          </p:cNvPr>
          <p:cNvSpPr/>
          <p:nvPr/>
        </p:nvSpPr>
        <p:spPr>
          <a:xfrm>
            <a:off x="10964866" y="1134622"/>
            <a:ext cx="419510" cy="207795"/>
          </a:xfrm>
          <a:prstGeom prst="rightArrow">
            <a:avLst/>
          </a:prstGeom>
          <a:solidFill>
            <a:srgbClr val="C00000"/>
          </a:solid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bg1"/>
              </a:solidFill>
              <a:latin typeface="Book Antiqua"/>
              <a:ea typeface="Times New Roman"/>
            </a:endParaRPr>
          </a:p>
        </p:txBody>
      </p:sp>
      <p:pic>
        <p:nvPicPr>
          <p:cNvPr id="15" name="Picture 14">
            <a:extLst>
              <a:ext uri="{FF2B5EF4-FFF2-40B4-BE49-F238E27FC236}">
                <a16:creationId xmlns:a16="http://schemas.microsoft.com/office/drawing/2014/main" id="{CACC339D-469A-BAC3-361C-C019A094B354}"/>
              </a:ext>
            </a:extLst>
          </p:cNvPr>
          <p:cNvPicPr>
            <a:picLocks noChangeAspect="1"/>
          </p:cNvPicPr>
          <p:nvPr/>
        </p:nvPicPr>
        <p:blipFill>
          <a:blip r:embed="rId6"/>
          <a:stretch>
            <a:fillRect/>
          </a:stretch>
        </p:blipFill>
        <p:spPr>
          <a:xfrm>
            <a:off x="4095345" y="3374275"/>
            <a:ext cx="3453319" cy="1838028"/>
          </a:xfrm>
          <a:prstGeom prst="rect">
            <a:avLst/>
          </a:prstGeom>
        </p:spPr>
      </p:pic>
      <p:pic>
        <p:nvPicPr>
          <p:cNvPr id="20" name="Picture 19">
            <a:extLst>
              <a:ext uri="{FF2B5EF4-FFF2-40B4-BE49-F238E27FC236}">
                <a16:creationId xmlns:a16="http://schemas.microsoft.com/office/drawing/2014/main" id="{3A1C3C03-71EF-710F-3EA9-38ED1423CF0F}"/>
              </a:ext>
            </a:extLst>
          </p:cNvPr>
          <p:cNvPicPr>
            <a:picLocks noChangeAspect="1"/>
          </p:cNvPicPr>
          <p:nvPr/>
        </p:nvPicPr>
        <p:blipFill>
          <a:blip r:embed="rId7"/>
          <a:stretch>
            <a:fillRect/>
          </a:stretch>
        </p:blipFill>
        <p:spPr>
          <a:xfrm>
            <a:off x="6619703" y="3874881"/>
            <a:ext cx="5475019" cy="2873171"/>
          </a:xfrm>
          <a:prstGeom prst="rect">
            <a:avLst/>
          </a:prstGeom>
        </p:spPr>
      </p:pic>
      <p:sp>
        <p:nvSpPr>
          <p:cNvPr id="22" name="Arrow: Right 21">
            <a:extLst>
              <a:ext uri="{FF2B5EF4-FFF2-40B4-BE49-F238E27FC236}">
                <a16:creationId xmlns:a16="http://schemas.microsoft.com/office/drawing/2014/main" id="{1F2BFABD-6054-8DE6-8123-C66973831B68}"/>
              </a:ext>
            </a:extLst>
          </p:cNvPr>
          <p:cNvSpPr/>
          <p:nvPr/>
        </p:nvSpPr>
        <p:spPr>
          <a:xfrm>
            <a:off x="3896531" y="3374275"/>
            <a:ext cx="419510" cy="207795"/>
          </a:xfrm>
          <a:prstGeom prst="rightArrow">
            <a:avLst/>
          </a:prstGeom>
          <a:solidFill>
            <a:srgbClr val="C00000"/>
          </a:solid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bg1"/>
              </a:solidFill>
              <a:latin typeface="Book Antiqua"/>
              <a:ea typeface="Times New Roman"/>
            </a:endParaRPr>
          </a:p>
        </p:txBody>
      </p:sp>
      <p:sp>
        <p:nvSpPr>
          <p:cNvPr id="23" name="Arrow: Right 22">
            <a:extLst>
              <a:ext uri="{FF2B5EF4-FFF2-40B4-BE49-F238E27FC236}">
                <a16:creationId xmlns:a16="http://schemas.microsoft.com/office/drawing/2014/main" id="{A1281FDC-F301-DEE0-E974-7DA6D3EECEEB}"/>
              </a:ext>
            </a:extLst>
          </p:cNvPr>
          <p:cNvSpPr/>
          <p:nvPr/>
        </p:nvSpPr>
        <p:spPr>
          <a:xfrm>
            <a:off x="6200193" y="4207176"/>
            <a:ext cx="419510" cy="207795"/>
          </a:xfrm>
          <a:prstGeom prst="rightArrow">
            <a:avLst/>
          </a:prstGeom>
          <a:solidFill>
            <a:srgbClr val="C00000"/>
          </a:solid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bg1"/>
              </a:solidFill>
              <a:latin typeface="Book Antiqua"/>
              <a:ea typeface="Times New Roman"/>
            </a:endParaRPr>
          </a:p>
        </p:txBody>
      </p:sp>
      <p:sp>
        <p:nvSpPr>
          <p:cNvPr id="24" name="Arrow: Right 23">
            <a:extLst>
              <a:ext uri="{FF2B5EF4-FFF2-40B4-BE49-F238E27FC236}">
                <a16:creationId xmlns:a16="http://schemas.microsoft.com/office/drawing/2014/main" id="{27A6BE40-AF60-81B6-7BA6-242702E3C57B}"/>
              </a:ext>
            </a:extLst>
          </p:cNvPr>
          <p:cNvSpPr/>
          <p:nvPr/>
        </p:nvSpPr>
        <p:spPr>
          <a:xfrm>
            <a:off x="6297470" y="5936254"/>
            <a:ext cx="419510" cy="207795"/>
          </a:xfrm>
          <a:prstGeom prst="rightArrow">
            <a:avLst/>
          </a:prstGeom>
          <a:solidFill>
            <a:srgbClr val="C00000"/>
          </a:solid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bg1"/>
              </a:solidFill>
              <a:latin typeface="Book Antiqua"/>
              <a:ea typeface="Times New Roman"/>
            </a:endParaRPr>
          </a:p>
        </p:txBody>
      </p:sp>
    </p:spTree>
    <p:extLst>
      <p:ext uri="{BB962C8B-B14F-4D97-AF65-F5344CB8AC3E}">
        <p14:creationId xmlns:p14="http://schemas.microsoft.com/office/powerpoint/2010/main" val="650391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3"/>
          <p:cNvSpPr txBox="1">
            <a:spLocks noGrp="1"/>
          </p:cNvSpPr>
          <p:nvPr>
            <p:ph type="body" idx="4294967295"/>
          </p:nvPr>
        </p:nvSpPr>
        <p:spPr>
          <a:xfrm>
            <a:off x="1620287" y="-378946"/>
            <a:ext cx="6918610" cy="1658099"/>
          </a:xfrm>
          <a:prstGeom prst="rect">
            <a:avLst/>
          </a:prstGeom>
        </p:spPr>
        <p:txBody>
          <a:bodyPr spcFirstLastPara="1" wrap="square" lIns="121900" tIns="121900" rIns="121900" bIns="121900" anchor="ctr" anchorCtr="0">
            <a:noAutofit/>
          </a:bodyPr>
          <a:lstStyle/>
          <a:p>
            <a:pPr marL="0" indent="0">
              <a:spcBef>
                <a:spcPts val="800"/>
              </a:spcBef>
              <a:buNone/>
            </a:pPr>
            <a:r>
              <a:rPr lang="en-US" sz="4800" b="1" dirty="0" err="1">
                <a:latin typeface="Poppins"/>
                <a:ea typeface="Poppins"/>
                <a:cs typeface="Poppins"/>
                <a:sym typeface="Poppins"/>
              </a:rPr>
              <a:t>Criando</a:t>
            </a:r>
            <a:r>
              <a:rPr lang="en-US" sz="4800" b="1" dirty="0">
                <a:latin typeface="Poppins"/>
                <a:ea typeface="Poppins"/>
                <a:cs typeface="Poppins"/>
                <a:sym typeface="Poppins"/>
              </a:rPr>
              <a:t> </a:t>
            </a:r>
            <a:r>
              <a:rPr lang="en-US" sz="4800" b="1" dirty="0" err="1">
                <a:latin typeface="Poppins"/>
                <a:ea typeface="Poppins"/>
                <a:cs typeface="Poppins"/>
                <a:sym typeface="Poppins"/>
              </a:rPr>
              <a:t>superfícies</a:t>
            </a:r>
            <a:endParaRPr lang="en-US" sz="4800" dirty="0"/>
          </a:p>
        </p:txBody>
      </p:sp>
      <p:pic>
        <p:nvPicPr>
          <p:cNvPr id="11" name="Picture 10">
            <a:extLst>
              <a:ext uri="{FF2B5EF4-FFF2-40B4-BE49-F238E27FC236}">
                <a16:creationId xmlns:a16="http://schemas.microsoft.com/office/drawing/2014/main" id="{6EB5AC99-F811-4D7E-8B19-DCE6BCC29C0F}"/>
              </a:ext>
            </a:extLst>
          </p:cNvPr>
          <p:cNvPicPr>
            <a:picLocks noChangeAspect="1"/>
          </p:cNvPicPr>
          <p:nvPr/>
        </p:nvPicPr>
        <p:blipFill>
          <a:blip r:embed="rId3"/>
          <a:stretch>
            <a:fillRect/>
          </a:stretch>
        </p:blipFill>
        <p:spPr>
          <a:xfrm>
            <a:off x="240947" y="109948"/>
            <a:ext cx="1379340" cy="883997"/>
          </a:xfrm>
          <a:prstGeom prst="rect">
            <a:avLst/>
          </a:prstGeom>
        </p:spPr>
      </p:pic>
      <p:sp>
        <p:nvSpPr>
          <p:cNvPr id="10" name="Google Shape;430;p35">
            <a:extLst>
              <a:ext uri="{FF2B5EF4-FFF2-40B4-BE49-F238E27FC236}">
                <a16:creationId xmlns:a16="http://schemas.microsoft.com/office/drawing/2014/main" id="{ACDDB589-7580-C87A-067F-146A24337A90}"/>
              </a:ext>
            </a:extLst>
          </p:cNvPr>
          <p:cNvSpPr txBox="1">
            <a:spLocks/>
          </p:cNvSpPr>
          <p:nvPr/>
        </p:nvSpPr>
        <p:spPr>
          <a:xfrm>
            <a:off x="87220" y="1091512"/>
            <a:ext cx="3804060" cy="130350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1pPr>
            <a:lvl2pPr marL="914400" marR="0" lvl="1"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2pPr>
            <a:lvl3pPr marL="1371600" marR="0" lvl="2"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3pPr>
            <a:lvl4pPr marL="1828800" marR="0" lvl="3"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4pPr>
            <a:lvl5pPr marL="2286000" marR="0" lvl="4"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5pPr>
            <a:lvl6pPr marL="2743200" marR="0" lvl="5"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6pPr>
            <a:lvl7pPr marL="3200400" marR="0" lvl="6"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7pPr>
            <a:lvl8pPr marL="3657600" marR="0" lvl="7"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8pPr>
            <a:lvl9pPr marL="4114800" marR="0" lvl="8"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9pPr>
          </a:lstStyle>
          <a:p>
            <a:pPr marL="285750" indent="-285750" defTabSz="914400">
              <a:spcBef>
                <a:spcPts val="800"/>
              </a:spcBef>
            </a:pPr>
            <a:r>
              <a:rPr lang="pt-BR" sz="1400" kern="0" dirty="0"/>
              <a:t>Módulos:</a:t>
            </a:r>
          </a:p>
          <a:p>
            <a:pPr marL="742950" lvl="1" indent="-285750" defTabSz="914400">
              <a:spcBef>
                <a:spcPts val="800"/>
              </a:spcBef>
            </a:pPr>
            <a:r>
              <a:rPr lang="pt-BR" sz="1400" kern="0" dirty="0"/>
              <a:t>coastal-nov18.gmf</a:t>
            </a:r>
          </a:p>
          <a:p>
            <a:pPr marL="1200150" lvl="2" indent="-285750" defTabSz="914400">
              <a:spcBef>
                <a:spcPts val="800"/>
              </a:spcBef>
            </a:pPr>
            <a:r>
              <a:rPr lang="pt-BR" sz="1400" kern="0" dirty="0"/>
              <a:t>Post Samples</a:t>
            </a:r>
          </a:p>
          <a:p>
            <a:pPr marL="1200150" lvl="2" indent="-285750" defTabSz="914400">
              <a:spcBef>
                <a:spcPts val="800"/>
              </a:spcBef>
            </a:pPr>
            <a:r>
              <a:rPr lang="pt-BR" sz="1400" kern="0" dirty="0" err="1"/>
              <a:t>Gridding</a:t>
            </a:r>
            <a:r>
              <a:rPr lang="pt-BR" sz="1400" kern="0" dirty="0"/>
              <a:t> and </a:t>
            </a:r>
            <a:r>
              <a:rPr lang="pt-BR" sz="1400" kern="0" dirty="0" err="1"/>
              <a:t>horizons</a:t>
            </a:r>
            <a:endParaRPr lang="pt-BR" sz="1400" kern="0" dirty="0"/>
          </a:p>
          <a:p>
            <a:pPr marL="1200150" lvl="2" indent="-285750" defTabSz="914400">
              <a:spcBef>
                <a:spcPts val="800"/>
              </a:spcBef>
            </a:pPr>
            <a:r>
              <a:rPr lang="pt-BR" sz="1400" kern="0" dirty="0"/>
              <a:t>2 Surface </a:t>
            </a:r>
            <a:r>
              <a:rPr lang="pt-BR" sz="1400" kern="0" dirty="0" err="1"/>
              <a:t>from</a:t>
            </a:r>
            <a:r>
              <a:rPr lang="pt-BR" sz="1400" kern="0" dirty="0"/>
              <a:t> </a:t>
            </a:r>
            <a:r>
              <a:rPr lang="pt-BR" sz="1400" kern="0" dirty="0" err="1"/>
              <a:t>horizons</a:t>
            </a:r>
            <a:r>
              <a:rPr lang="pt-BR" sz="1400" kern="0" dirty="0"/>
              <a:t> (</a:t>
            </a:r>
            <a:r>
              <a:rPr lang="pt-BR" sz="1400" kern="0" dirty="0" err="1"/>
              <a:t>Ocean</a:t>
            </a:r>
            <a:r>
              <a:rPr lang="pt-BR" sz="1400" kern="0" dirty="0"/>
              <a:t> 1 e 2 – Solo e NA base)</a:t>
            </a:r>
          </a:p>
          <a:p>
            <a:pPr marL="742950" lvl="1" indent="-285750" defTabSz="914400">
              <a:spcBef>
                <a:spcPts val="800"/>
              </a:spcBef>
            </a:pPr>
            <a:r>
              <a:rPr lang="pt-BR" sz="1400" kern="0" dirty="0"/>
              <a:t>coastal.png</a:t>
            </a:r>
          </a:p>
          <a:p>
            <a:pPr marL="1200150" lvl="2" indent="-285750" defTabSz="914400">
              <a:spcBef>
                <a:spcPts val="800"/>
              </a:spcBef>
            </a:pPr>
            <a:r>
              <a:rPr lang="pt-BR" sz="1400" kern="0" dirty="0"/>
              <a:t>Overlay </a:t>
            </a:r>
            <a:r>
              <a:rPr lang="pt-BR" sz="1400" kern="0" dirty="0" err="1"/>
              <a:t>aerials</a:t>
            </a:r>
            <a:r>
              <a:rPr lang="pt-BR" sz="1400" kern="0" dirty="0"/>
              <a:t> (50% visibilidade)</a:t>
            </a:r>
          </a:p>
          <a:p>
            <a:pPr marL="285750" indent="-285750" defTabSz="914400">
              <a:spcBef>
                <a:spcPts val="800"/>
              </a:spcBef>
            </a:pPr>
            <a:r>
              <a:rPr lang="pt-BR" sz="1400" kern="0" dirty="0"/>
              <a:t>Exagero vertical de 5x</a:t>
            </a:r>
          </a:p>
          <a:p>
            <a:pPr marL="285750" indent="-285750" defTabSz="914400">
              <a:spcBef>
                <a:spcPts val="800"/>
              </a:spcBef>
            </a:pPr>
            <a:endParaRPr lang="pt-BR" sz="1400" kern="0" dirty="0"/>
          </a:p>
        </p:txBody>
      </p:sp>
      <p:pic>
        <p:nvPicPr>
          <p:cNvPr id="3" name="Picture 2">
            <a:extLst>
              <a:ext uri="{FF2B5EF4-FFF2-40B4-BE49-F238E27FC236}">
                <a16:creationId xmlns:a16="http://schemas.microsoft.com/office/drawing/2014/main" id="{1564C9D4-4544-41C9-9424-691F8220C648}"/>
              </a:ext>
            </a:extLst>
          </p:cNvPr>
          <p:cNvPicPr>
            <a:picLocks noChangeAspect="1"/>
          </p:cNvPicPr>
          <p:nvPr/>
        </p:nvPicPr>
        <p:blipFill>
          <a:blip r:embed="rId4"/>
          <a:stretch>
            <a:fillRect/>
          </a:stretch>
        </p:blipFill>
        <p:spPr>
          <a:xfrm>
            <a:off x="3602044" y="993945"/>
            <a:ext cx="8502736" cy="4498049"/>
          </a:xfrm>
          <a:prstGeom prst="rect">
            <a:avLst/>
          </a:prstGeom>
        </p:spPr>
      </p:pic>
      <p:sp>
        <p:nvSpPr>
          <p:cNvPr id="18" name="Arrow: Right 17">
            <a:extLst>
              <a:ext uri="{FF2B5EF4-FFF2-40B4-BE49-F238E27FC236}">
                <a16:creationId xmlns:a16="http://schemas.microsoft.com/office/drawing/2014/main" id="{909A2477-D99D-C46C-CA85-67B08CF6A824}"/>
              </a:ext>
            </a:extLst>
          </p:cNvPr>
          <p:cNvSpPr/>
          <p:nvPr/>
        </p:nvSpPr>
        <p:spPr>
          <a:xfrm>
            <a:off x="10006151" y="2230160"/>
            <a:ext cx="419510" cy="207795"/>
          </a:xfrm>
          <a:prstGeom prst="rightArrow">
            <a:avLst/>
          </a:prstGeom>
          <a:solidFill>
            <a:srgbClr val="C00000"/>
          </a:solid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bg1"/>
              </a:solidFill>
              <a:latin typeface="Book Antiqua"/>
              <a:ea typeface="Times New Roman"/>
            </a:endParaRPr>
          </a:p>
        </p:txBody>
      </p:sp>
      <p:sp>
        <p:nvSpPr>
          <p:cNvPr id="16" name="Arrow: Right 15">
            <a:extLst>
              <a:ext uri="{FF2B5EF4-FFF2-40B4-BE49-F238E27FC236}">
                <a16:creationId xmlns:a16="http://schemas.microsoft.com/office/drawing/2014/main" id="{E9ADDC01-4A59-CAA1-878F-78E57DD409F4}"/>
              </a:ext>
            </a:extLst>
          </p:cNvPr>
          <p:cNvSpPr/>
          <p:nvPr/>
        </p:nvSpPr>
        <p:spPr>
          <a:xfrm>
            <a:off x="7090231" y="2548146"/>
            <a:ext cx="419510" cy="207795"/>
          </a:xfrm>
          <a:prstGeom prst="rightArrow">
            <a:avLst/>
          </a:prstGeom>
          <a:solidFill>
            <a:srgbClr val="C00000"/>
          </a:solid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bg1"/>
              </a:solidFill>
              <a:latin typeface="Book Antiqua"/>
              <a:ea typeface="Times New Roman"/>
            </a:endParaRPr>
          </a:p>
        </p:txBody>
      </p:sp>
      <p:sp>
        <p:nvSpPr>
          <p:cNvPr id="19" name="Arrow: Right 18">
            <a:extLst>
              <a:ext uri="{FF2B5EF4-FFF2-40B4-BE49-F238E27FC236}">
                <a16:creationId xmlns:a16="http://schemas.microsoft.com/office/drawing/2014/main" id="{EC96B07B-3463-B3A2-4FFC-1AD7EAD117AA}"/>
              </a:ext>
            </a:extLst>
          </p:cNvPr>
          <p:cNvSpPr/>
          <p:nvPr/>
        </p:nvSpPr>
        <p:spPr>
          <a:xfrm rot="15300000">
            <a:off x="8746311" y="3889265"/>
            <a:ext cx="419510" cy="207795"/>
          </a:xfrm>
          <a:prstGeom prst="rightArrow">
            <a:avLst/>
          </a:prstGeom>
          <a:solidFill>
            <a:srgbClr val="C00000"/>
          </a:solid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bg1"/>
              </a:solidFill>
              <a:latin typeface="Book Antiqua"/>
              <a:ea typeface="Times New Roman"/>
            </a:endParaRPr>
          </a:p>
        </p:txBody>
      </p:sp>
    </p:spTree>
    <p:extLst>
      <p:ext uri="{BB962C8B-B14F-4D97-AF65-F5344CB8AC3E}">
        <p14:creationId xmlns:p14="http://schemas.microsoft.com/office/powerpoint/2010/main" val="4029725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3"/>
          <p:cNvSpPr txBox="1">
            <a:spLocks noGrp="1"/>
          </p:cNvSpPr>
          <p:nvPr>
            <p:ph type="body" idx="4294967295"/>
          </p:nvPr>
        </p:nvSpPr>
        <p:spPr>
          <a:xfrm>
            <a:off x="1620287" y="-390397"/>
            <a:ext cx="5855053" cy="1658099"/>
          </a:xfrm>
          <a:prstGeom prst="rect">
            <a:avLst/>
          </a:prstGeom>
        </p:spPr>
        <p:txBody>
          <a:bodyPr spcFirstLastPara="1" wrap="square" lIns="121900" tIns="121900" rIns="121900" bIns="121900" anchor="ctr" anchorCtr="0">
            <a:noAutofit/>
          </a:bodyPr>
          <a:lstStyle/>
          <a:p>
            <a:pPr marL="0" indent="0">
              <a:spcBef>
                <a:spcPts val="800"/>
              </a:spcBef>
              <a:buNone/>
            </a:pPr>
            <a:r>
              <a:rPr lang="en-US" sz="4800" b="1" dirty="0" err="1">
                <a:latin typeface="Poppins"/>
                <a:ea typeface="Poppins"/>
                <a:cs typeface="Poppins"/>
                <a:sym typeface="Poppins"/>
              </a:rPr>
              <a:t>Criando</a:t>
            </a:r>
            <a:r>
              <a:rPr lang="en-US" sz="4800" b="1" dirty="0">
                <a:latin typeface="Poppins"/>
                <a:ea typeface="Poppins"/>
                <a:cs typeface="Poppins"/>
                <a:sym typeface="Poppins"/>
              </a:rPr>
              <a:t> </a:t>
            </a:r>
            <a:r>
              <a:rPr lang="en-US" sz="4800" b="1" dirty="0" err="1">
                <a:latin typeface="Poppins"/>
                <a:ea typeface="Poppins"/>
                <a:cs typeface="Poppins"/>
                <a:sym typeface="Poppins"/>
              </a:rPr>
              <a:t>plumas</a:t>
            </a:r>
            <a:endParaRPr lang="en-US" sz="4800" dirty="0"/>
          </a:p>
        </p:txBody>
      </p:sp>
      <p:pic>
        <p:nvPicPr>
          <p:cNvPr id="11" name="Picture 10">
            <a:extLst>
              <a:ext uri="{FF2B5EF4-FFF2-40B4-BE49-F238E27FC236}">
                <a16:creationId xmlns:a16="http://schemas.microsoft.com/office/drawing/2014/main" id="{6EB5AC99-F811-4D7E-8B19-DCE6BCC29C0F}"/>
              </a:ext>
            </a:extLst>
          </p:cNvPr>
          <p:cNvPicPr>
            <a:picLocks noChangeAspect="1"/>
          </p:cNvPicPr>
          <p:nvPr/>
        </p:nvPicPr>
        <p:blipFill>
          <a:blip r:embed="rId3"/>
          <a:stretch>
            <a:fillRect/>
          </a:stretch>
        </p:blipFill>
        <p:spPr>
          <a:xfrm>
            <a:off x="240947" y="109948"/>
            <a:ext cx="1379340" cy="883997"/>
          </a:xfrm>
          <a:prstGeom prst="rect">
            <a:avLst/>
          </a:prstGeom>
        </p:spPr>
      </p:pic>
      <p:sp>
        <p:nvSpPr>
          <p:cNvPr id="6" name="Google Shape;430;p35">
            <a:extLst>
              <a:ext uri="{FF2B5EF4-FFF2-40B4-BE49-F238E27FC236}">
                <a16:creationId xmlns:a16="http://schemas.microsoft.com/office/drawing/2014/main" id="{EE2AB51E-3468-C9CC-AE2E-BDA34A232F83}"/>
              </a:ext>
            </a:extLst>
          </p:cNvPr>
          <p:cNvSpPr txBox="1">
            <a:spLocks/>
          </p:cNvSpPr>
          <p:nvPr/>
        </p:nvSpPr>
        <p:spPr>
          <a:xfrm>
            <a:off x="240947" y="1344810"/>
            <a:ext cx="3264253" cy="540324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1pPr>
            <a:lvl2pPr marL="914400" marR="0" lvl="1"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2pPr>
            <a:lvl3pPr marL="1371600" marR="0" lvl="2"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3pPr>
            <a:lvl4pPr marL="1828800" marR="0" lvl="3"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4pPr>
            <a:lvl5pPr marL="2286000" marR="0" lvl="4"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5pPr>
            <a:lvl6pPr marL="2743200" marR="0" lvl="5"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6pPr>
            <a:lvl7pPr marL="3200400" marR="0" lvl="6"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7pPr>
            <a:lvl8pPr marL="3657600" marR="0" lvl="7"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8pPr>
            <a:lvl9pPr marL="4114800" marR="0" lvl="8"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9pPr>
          </a:lstStyle>
          <a:p>
            <a:pPr marL="285750" indent="-285750" defTabSz="914400">
              <a:spcBef>
                <a:spcPts val="800"/>
              </a:spcBef>
            </a:pPr>
            <a:r>
              <a:rPr lang="pt-BR" sz="1400" kern="0" dirty="0"/>
              <a:t>Módulos:</a:t>
            </a:r>
          </a:p>
          <a:p>
            <a:pPr marL="742950" lvl="1" indent="-285750" defTabSz="914400">
              <a:spcBef>
                <a:spcPts val="800"/>
              </a:spcBef>
            </a:pPr>
            <a:r>
              <a:rPr lang="pt-BR" sz="1400" kern="0" dirty="0"/>
              <a:t>coastal_2011_voc.apdv</a:t>
            </a:r>
          </a:p>
          <a:p>
            <a:pPr marL="1200150" lvl="2" indent="-285750" defTabSz="914400">
              <a:spcBef>
                <a:spcPts val="800"/>
              </a:spcBef>
            </a:pPr>
            <a:r>
              <a:rPr lang="pt-BR" sz="1400" kern="0" dirty="0"/>
              <a:t>Post samples</a:t>
            </a:r>
          </a:p>
          <a:p>
            <a:pPr marL="1200150" lvl="2" indent="-285750" defTabSz="914400">
              <a:spcBef>
                <a:spcPts val="800"/>
              </a:spcBef>
            </a:pPr>
            <a:r>
              <a:rPr lang="pt-BR" sz="1400" kern="0" dirty="0"/>
              <a:t>3d </a:t>
            </a:r>
            <a:r>
              <a:rPr lang="pt-BR" sz="1400" kern="0" dirty="0" err="1"/>
              <a:t>estimation</a:t>
            </a:r>
            <a:endParaRPr lang="pt-BR" sz="1400" kern="0" dirty="0"/>
          </a:p>
          <a:p>
            <a:pPr marL="1200150" lvl="2" indent="-285750" defTabSz="914400">
              <a:spcBef>
                <a:spcPts val="800"/>
              </a:spcBef>
            </a:pPr>
            <a:r>
              <a:rPr lang="pt-BR" sz="1400" kern="0" dirty="0"/>
              <a:t>Explode and </a:t>
            </a:r>
            <a:r>
              <a:rPr lang="pt-BR" sz="1400" kern="0" dirty="0" err="1"/>
              <a:t>Scale</a:t>
            </a:r>
            <a:endParaRPr lang="pt-BR" sz="1400" kern="0" dirty="0"/>
          </a:p>
          <a:p>
            <a:pPr marL="1200150" lvl="2" indent="-285750" defTabSz="914400">
              <a:spcBef>
                <a:spcPts val="800"/>
              </a:spcBef>
            </a:pPr>
            <a:r>
              <a:rPr lang="pt-BR" sz="1400" kern="0" dirty="0"/>
              <a:t>Plume (</a:t>
            </a:r>
            <a:r>
              <a:rPr lang="pt-BR" sz="1400" kern="0" dirty="0" err="1"/>
              <a:t>subsetting</a:t>
            </a:r>
            <a:r>
              <a:rPr lang="pt-BR" sz="1400" kern="0" dirty="0"/>
              <a:t> de 0.05)</a:t>
            </a:r>
          </a:p>
          <a:p>
            <a:pPr marL="1200150" lvl="2" indent="-285750" defTabSz="914400">
              <a:spcBef>
                <a:spcPts val="800"/>
              </a:spcBef>
            </a:pPr>
            <a:r>
              <a:rPr lang="pt-BR" sz="1400" kern="0" dirty="0"/>
              <a:t>Band Data</a:t>
            </a:r>
          </a:p>
          <a:p>
            <a:pPr marL="1200150" lvl="2" indent="-285750" defTabSz="914400">
              <a:spcBef>
                <a:spcPts val="800"/>
              </a:spcBef>
            </a:pPr>
            <a:r>
              <a:rPr lang="pt-BR" sz="1400" kern="0" dirty="0"/>
              <a:t>Legend</a:t>
            </a:r>
          </a:p>
          <a:p>
            <a:pPr marL="285750" indent="-285750" defTabSz="914400">
              <a:spcBef>
                <a:spcPts val="800"/>
              </a:spcBef>
            </a:pPr>
            <a:r>
              <a:rPr lang="pt-BR" sz="1400" kern="0" dirty="0"/>
              <a:t>Simbologia por faixas</a:t>
            </a:r>
          </a:p>
          <a:p>
            <a:pPr marL="285750" indent="-285750" defTabSz="914400">
              <a:spcBef>
                <a:spcPts val="800"/>
              </a:spcBef>
            </a:pPr>
            <a:r>
              <a:rPr lang="pt-BR" sz="1400" kern="0" dirty="0"/>
              <a:t>Explode and </a:t>
            </a:r>
            <a:r>
              <a:rPr lang="pt-BR" sz="1400" kern="0" dirty="0" err="1"/>
              <a:t>Scale</a:t>
            </a:r>
            <a:r>
              <a:rPr lang="pt-BR" sz="1400" kern="0" dirty="0"/>
              <a:t> com blocos selecionados</a:t>
            </a:r>
          </a:p>
          <a:p>
            <a:pPr marL="285750" indent="-285750" defTabSz="914400">
              <a:spcBef>
                <a:spcPts val="800"/>
              </a:spcBef>
            </a:pPr>
            <a:r>
              <a:rPr lang="pt-BR" sz="1400" kern="0" dirty="0"/>
              <a:t>Exagero vertical de 5x</a:t>
            </a:r>
          </a:p>
          <a:p>
            <a:pPr marL="285750" indent="-285750" defTabSz="914400">
              <a:spcBef>
                <a:spcPts val="800"/>
              </a:spcBef>
            </a:pPr>
            <a:endParaRPr lang="pt-BR" sz="1400" kern="0" dirty="0"/>
          </a:p>
        </p:txBody>
      </p:sp>
      <p:pic>
        <p:nvPicPr>
          <p:cNvPr id="3" name="Picture 2">
            <a:extLst>
              <a:ext uri="{FF2B5EF4-FFF2-40B4-BE49-F238E27FC236}">
                <a16:creationId xmlns:a16="http://schemas.microsoft.com/office/drawing/2014/main" id="{D7F579E2-0FED-B93B-72F7-87901C82525A}"/>
              </a:ext>
            </a:extLst>
          </p:cNvPr>
          <p:cNvPicPr>
            <a:picLocks noChangeAspect="1"/>
          </p:cNvPicPr>
          <p:nvPr/>
        </p:nvPicPr>
        <p:blipFill>
          <a:blip r:embed="rId4"/>
          <a:stretch>
            <a:fillRect/>
          </a:stretch>
        </p:blipFill>
        <p:spPr>
          <a:xfrm>
            <a:off x="3606800" y="1082580"/>
            <a:ext cx="8554720" cy="4522929"/>
          </a:xfrm>
          <a:prstGeom prst="rect">
            <a:avLst/>
          </a:prstGeom>
        </p:spPr>
      </p:pic>
      <p:pic>
        <p:nvPicPr>
          <p:cNvPr id="5" name="Picture 4">
            <a:extLst>
              <a:ext uri="{FF2B5EF4-FFF2-40B4-BE49-F238E27FC236}">
                <a16:creationId xmlns:a16="http://schemas.microsoft.com/office/drawing/2014/main" id="{DD3CA8F7-E5D3-5DAB-E323-DBB8367A8B2A}"/>
              </a:ext>
            </a:extLst>
          </p:cNvPr>
          <p:cNvPicPr>
            <a:picLocks noChangeAspect="1"/>
          </p:cNvPicPr>
          <p:nvPr/>
        </p:nvPicPr>
        <p:blipFill>
          <a:blip r:embed="rId5"/>
          <a:stretch>
            <a:fillRect/>
          </a:stretch>
        </p:blipFill>
        <p:spPr>
          <a:xfrm>
            <a:off x="1305295" y="5423233"/>
            <a:ext cx="2474226" cy="1324819"/>
          </a:xfrm>
          <a:prstGeom prst="rect">
            <a:avLst/>
          </a:prstGeom>
          <a:ln w="38100">
            <a:solidFill>
              <a:srgbClr val="FF0000"/>
            </a:solidFill>
          </a:ln>
        </p:spPr>
      </p:pic>
      <p:pic>
        <p:nvPicPr>
          <p:cNvPr id="8" name="Picture 7">
            <a:extLst>
              <a:ext uri="{FF2B5EF4-FFF2-40B4-BE49-F238E27FC236}">
                <a16:creationId xmlns:a16="http://schemas.microsoft.com/office/drawing/2014/main" id="{99BE8980-0C13-3C32-5547-41D9933AFD18}"/>
              </a:ext>
            </a:extLst>
          </p:cNvPr>
          <p:cNvPicPr>
            <a:picLocks noChangeAspect="1"/>
          </p:cNvPicPr>
          <p:nvPr/>
        </p:nvPicPr>
        <p:blipFill>
          <a:blip r:embed="rId6"/>
          <a:stretch>
            <a:fillRect/>
          </a:stretch>
        </p:blipFill>
        <p:spPr>
          <a:xfrm>
            <a:off x="3944817" y="4048931"/>
            <a:ext cx="2844027" cy="2719243"/>
          </a:xfrm>
          <a:prstGeom prst="rect">
            <a:avLst/>
          </a:prstGeom>
          <a:ln w="38100">
            <a:solidFill>
              <a:srgbClr val="FF0000"/>
            </a:solidFill>
          </a:ln>
        </p:spPr>
      </p:pic>
      <p:pic>
        <p:nvPicPr>
          <p:cNvPr id="12" name="Picture 11">
            <a:extLst>
              <a:ext uri="{FF2B5EF4-FFF2-40B4-BE49-F238E27FC236}">
                <a16:creationId xmlns:a16="http://schemas.microsoft.com/office/drawing/2014/main" id="{2D86344B-837B-A1FB-E83B-57242B061461}"/>
              </a:ext>
            </a:extLst>
          </p:cNvPr>
          <p:cNvPicPr>
            <a:picLocks noChangeAspect="1"/>
          </p:cNvPicPr>
          <p:nvPr/>
        </p:nvPicPr>
        <p:blipFill>
          <a:blip r:embed="rId7"/>
          <a:stretch>
            <a:fillRect/>
          </a:stretch>
        </p:blipFill>
        <p:spPr>
          <a:xfrm>
            <a:off x="6918221" y="5039397"/>
            <a:ext cx="3063813" cy="1728777"/>
          </a:xfrm>
          <a:prstGeom prst="rect">
            <a:avLst/>
          </a:prstGeom>
          <a:ln w="38100">
            <a:solidFill>
              <a:srgbClr val="FF0000"/>
            </a:solidFill>
          </a:ln>
        </p:spPr>
      </p:pic>
      <p:sp>
        <p:nvSpPr>
          <p:cNvPr id="15" name="Arrow: Right 14">
            <a:extLst>
              <a:ext uri="{FF2B5EF4-FFF2-40B4-BE49-F238E27FC236}">
                <a16:creationId xmlns:a16="http://schemas.microsoft.com/office/drawing/2014/main" id="{13D8D437-55A2-FC63-F263-89BFC525CC6F}"/>
              </a:ext>
            </a:extLst>
          </p:cNvPr>
          <p:cNvSpPr/>
          <p:nvPr/>
        </p:nvSpPr>
        <p:spPr>
          <a:xfrm>
            <a:off x="10085135" y="2332205"/>
            <a:ext cx="419510" cy="207795"/>
          </a:xfrm>
          <a:prstGeom prst="rightArrow">
            <a:avLst/>
          </a:prstGeom>
          <a:solidFill>
            <a:srgbClr val="C00000"/>
          </a:solid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bg1"/>
              </a:solidFill>
              <a:latin typeface="Book Antiqua"/>
              <a:ea typeface="Times New Roman"/>
            </a:endParaRPr>
          </a:p>
        </p:txBody>
      </p:sp>
      <p:sp>
        <p:nvSpPr>
          <p:cNvPr id="16" name="Arrow: Right 15">
            <a:extLst>
              <a:ext uri="{FF2B5EF4-FFF2-40B4-BE49-F238E27FC236}">
                <a16:creationId xmlns:a16="http://schemas.microsoft.com/office/drawing/2014/main" id="{DB2D1843-5348-8925-F167-4E7DC9A3239C}"/>
              </a:ext>
            </a:extLst>
          </p:cNvPr>
          <p:cNvSpPr/>
          <p:nvPr/>
        </p:nvSpPr>
        <p:spPr>
          <a:xfrm>
            <a:off x="1840422" y="6365725"/>
            <a:ext cx="419510" cy="207795"/>
          </a:xfrm>
          <a:prstGeom prst="rightArrow">
            <a:avLst/>
          </a:prstGeom>
          <a:solidFill>
            <a:srgbClr val="C00000"/>
          </a:solid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bg1"/>
              </a:solidFill>
              <a:latin typeface="Book Antiqua"/>
              <a:ea typeface="Times New Roman"/>
            </a:endParaRPr>
          </a:p>
        </p:txBody>
      </p:sp>
      <p:sp>
        <p:nvSpPr>
          <p:cNvPr id="18" name="Arrow: Right 17">
            <a:extLst>
              <a:ext uri="{FF2B5EF4-FFF2-40B4-BE49-F238E27FC236}">
                <a16:creationId xmlns:a16="http://schemas.microsoft.com/office/drawing/2014/main" id="{909A2477-D99D-C46C-CA85-67B08CF6A824}"/>
              </a:ext>
            </a:extLst>
          </p:cNvPr>
          <p:cNvSpPr/>
          <p:nvPr/>
        </p:nvSpPr>
        <p:spPr>
          <a:xfrm>
            <a:off x="4608398" y="4120365"/>
            <a:ext cx="419510" cy="207795"/>
          </a:xfrm>
          <a:prstGeom prst="rightArrow">
            <a:avLst/>
          </a:prstGeom>
          <a:solidFill>
            <a:srgbClr val="C00000"/>
          </a:solid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bg1"/>
              </a:solidFill>
              <a:latin typeface="Book Antiqua"/>
              <a:ea typeface="Times New Roman"/>
            </a:endParaRPr>
          </a:p>
        </p:txBody>
      </p:sp>
      <p:sp>
        <p:nvSpPr>
          <p:cNvPr id="17" name="Arrow: Right 16">
            <a:extLst>
              <a:ext uri="{FF2B5EF4-FFF2-40B4-BE49-F238E27FC236}">
                <a16:creationId xmlns:a16="http://schemas.microsoft.com/office/drawing/2014/main" id="{F7D179B5-D718-D2FA-0275-1219AE2F1840}"/>
              </a:ext>
            </a:extLst>
          </p:cNvPr>
          <p:cNvSpPr/>
          <p:nvPr/>
        </p:nvSpPr>
        <p:spPr>
          <a:xfrm>
            <a:off x="8856077" y="5180437"/>
            <a:ext cx="419510" cy="207795"/>
          </a:xfrm>
          <a:prstGeom prst="rightArrow">
            <a:avLst/>
          </a:prstGeom>
          <a:solidFill>
            <a:srgbClr val="C00000"/>
          </a:solid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bg1"/>
              </a:solidFill>
              <a:latin typeface="Book Antiqua"/>
              <a:ea typeface="Times New Roman"/>
            </a:endParaRPr>
          </a:p>
        </p:txBody>
      </p:sp>
      <p:sp>
        <p:nvSpPr>
          <p:cNvPr id="19" name="Arrow: Right 18">
            <a:extLst>
              <a:ext uri="{FF2B5EF4-FFF2-40B4-BE49-F238E27FC236}">
                <a16:creationId xmlns:a16="http://schemas.microsoft.com/office/drawing/2014/main" id="{104F717F-0E55-4F79-D223-AF79E85F1984}"/>
              </a:ext>
            </a:extLst>
          </p:cNvPr>
          <p:cNvSpPr/>
          <p:nvPr/>
        </p:nvSpPr>
        <p:spPr>
          <a:xfrm>
            <a:off x="8896717" y="5447314"/>
            <a:ext cx="419510" cy="207795"/>
          </a:xfrm>
          <a:prstGeom prst="rightArrow">
            <a:avLst/>
          </a:prstGeom>
          <a:solidFill>
            <a:srgbClr val="C00000"/>
          </a:solid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bg1"/>
              </a:solidFill>
              <a:latin typeface="Book Antiqua"/>
              <a:ea typeface="Times New Roman"/>
            </a:endParaRPr>
          </a:p>
        </p:txBody>
      </p:sp>
      <p:sp>
        <p:nvSpPr>
          <p:cNvPr id="20" name="Arrow: Right 19">
            <a:extLst>
              <a:ext uri="{FF2B5EF4-FFF2-40B4-BE49-F238E27FC236}">
                <a16:creationId xmlns:a16="http://schemas.microsoft.com/office/drawing/2014/main" id="{E60B0B86-3323-631A-005C-F3A19C478B08}"/>
              </a:ext>
            </a:extLst>
          </p:cNvPr>
          <p:cNvSpPr/>
          <p:nvPr/>
        </p:nvSpPr>
        <p:spPr>
          <a:xfrm>
            <a:off x="8845917" y="6037597"/>
            <a:ext cx="419510" cy="207795"/>
          </a:xfrm>
          <a:prstGeom prst="rightArrow">
            <a:avLst/>
          </a:prstGeom>
          <a:solidFill>
            <a:srgbClr val="C00000"/>
          </a:solid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bg1"/>
              </a:solidFill>
              <a:latin typeface="Book Antiqua"/>
              <a:ea typeface="Times New Roman"/>
            </a:endParaRPr>
          </a:p>
        </p:txBody>
      </p:sp>
    </p:spTree>
    <p:extLst>
      <p:ext uri="{BB962C8B-B14F-4D97-AF65-F5344CB8AC3E}">
        <p14:creationId xmlns:p14="http://schemas.microsoft.com/office/powerpoint/2010/main" val="308617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pic>
        <p:nvPicPr>
          <p:cNvPr id="9" name="Picture 8">
            <a:extLst>
              <a:ext uri="{FF2B5EF4-FFF2-40B4-BE49-F238E27FC236}">
                <a16:creationId xmlns:a16="http://schemas.microsoft.com/office/drawing/2014/main" id="{A8B439B5-4B93-04D9-98A4-C3D1CCD2AE97}"/>
              </a:ext>
            </a:extLst>
          </p:cNvPr>
          <p:cNvPicPr>
            <a:picLocks noChangeAspect="1"/>
          </p:cNvPicPr>
          <p:nvPr/>
        </p:nvPicPr>
        <p:blipFill>
          <a:blip r:embed="rId3"/>
          <a:stretch>
            <a:fillRect/>
          </a:stretch>
        </p:blipFill>
        <p:spPr>
          <a:xfrm>
            <a:off x="3604927" y="911940"/>
            <a:ext cx="8078586" cy="4284868"/>
          </a:xfrm>
          <a:prstGeom prst="rect">
            <a:avLst/>
          </a:prstGeom>
        </p:spPr>
      </p:pic>
      <p:sp>
        <p:nvSpPr>
          <p:cNvPr id="402" name="Google Shape;402;p33"/>
          <p:cNvSpPr txBox="1">
            <a:spLocks noGrp="1"/>
          </p:cNvSpPr>
          <p:nvPr>
            <p:ph type="body" idx="4294967295"/>
          </p:nvPr>
        </p:nvSpPr>
        <p:spPr>
          <a:xfrm>
            <a:off x="1720014" y="-390397"/>
            <a:ext cx="6495133" cy="1658099"/>
          </a:xfrm>
          <a:prstGeom prst="rect">
            <a:avLst/>
          </a:prstGeom>
        </p:spPr>
        <p:txBody>
          <a:bodyPr spcFirstLastPara="1" wrap="square" lIns="121900" tIns="121900" rIns="121900" bIns="121900" anchor="ctr" anchorCtr="0">
            <a:noAutofit/>
          </a:bodyPr>
          <a:lstStyle/>
          <a:p>
            <a:pPr marL="0" indent="0">
              <a:spcBef>
                <a:spcPts val="800"/>
              </a:spcBef>
              <a:buNone/>
            </a:pPr>
            <a:r>
              <a:rPr lang="en-US" sz="4800" b="1" dirty="0" err="1">
                <a:latin typeface="Poppins"/>
                <a:ea typeface="Poppins"/>
                <a:cs typeface="Poppins"/>
                <a:sym typeface="Poppins"/>
              </a:rPr>
              <a:t>Criando</a:t>
            </a:r>
            <a:r>
              <a:rPr lang="en-US" sz="4800" b="1" dirty="0">
                <a:latin typeface="Poppins"/>
                <a:ea typeface="Poppins"/>
                <a:cs typeface="Poppins"/>
                <a:sym typeface="Poppins"/>
              </a:rPr>
              <a:t> </a:t>
            </a:r>
            <a:r>
              <a:rPr lang="en-US" sz="4800" b="1" dirty="0" err="1">
                <a:latin typeface="Poppins"/>
                <a:ea typeface="Poppins"/>
                <a:cs typeface="Poppins"/>
                <a:sym typeface="Poppins"/>
              </a:rPr>
              <a:t>litologias</a:t>
            </a:r>
            <a:endParaRPr lang="en-US" sz="4800" dirty="0"/>
          </a:p>
        </p:txBody>
      </p:sp>
      <p:pic>
        <p:nvPicPr>
          <p:cNvPr id="11" name="Picture 10">
            <a:extLst>
              <a:ext uri="{FF2B5EF4-FFF2-40B4-BE49-F238E27FC236}">
                <a16:creationId xmlns:a16="http://schemas.microsoft.com/office/drawing/2014/main" id="{6EB5AC99-F811-4D7E-8B19-DCE6BCC29C0F}"/>
              </a:ext>
            </a:extLst>
          </p:cNvPr>
          <p:cNvPicPr>
            <a:picLocks noChangeAspect="1"/>
          </p:cNvPicPr>
          <p:nvPr/>
        </p:nvPicPr>
        <p:blipFill>
          <a:blip r:embed="rId4"/>
          <a:stretch>
            <a:fillRect/>
          </a:stretch>
        </p:blipFill>
        <p:spPr>
          <a:xfrm>
            <a:off x="240947" y="109948"/>
            <a:ext cx="1379340" cy="883997"/>
          </a:xfrm>
          <a:prstGeom prst="rect">
            <a:avLst/>
          </a:prstGeom>
        </p:spPr>
      </p:pic>
      <p:sp>
        <p:nvSpPr>
          <p:cNvPr id="10" name="Google Shape;430;p35">
            <a:extLst>
              <a:ext uri="{FF2B5EF4-FFF2-40B4-BE49-F238E27FC236}">
                <a16:creationId xmlns:a16="http://schemas.microsoft.com/office/drawing/2014/main" id="{ACDDB589-7580-C87A-067F-146A24337A90}"/>
              </a:ext>
            </a:extLst>
          </p:cNvPr>
          <p:cNvSpPr txBox="1">
            <a:spLocks/>
          </p:cNvSpPr>
          <p:nvPr/>
        </p:nvSpPr>
        <p:spPr>
          <a:xfrm>
            <a:off x="240947" y="1344810"/>
            <a:ext cx="3264253" cy="130350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1pPr>
            <a:lvl2pPr marL="914400" marR="0" lvl="1"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2pPr>
            <a:lvl3pPr marL="1371600" marR="0" lvl="2"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3pPr>
            <a:lvl4pPr marL="1828800" marR="0" lvl="3"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4pPr>
            <a:lvl5pPr marL="2286000" marR="0" lvl="4"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5pPr>
            <a:lvl6pPr marL="2743200" marR="0" lvl="5"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6pPr>
            <a:lvl7pPr marL="3200400" marR="0" lvl="6"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7pPr>
            <a:lvl8pPr marL="3657600" marR="0" lvl="7"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8pPr>
            <a:lvl9pPr marL="4114800" marR="0" lvl="8"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9pPr>
          </a:lstStyle>
          <a:p>
            <a:pPr marL="285750" indent="-285750" defTabSz="914400">
              <a:spcBef>
                <a:spcPts val="800"/>
              </a:spcBef>
            </a:pPr>
            <a:r>
              <a:rPr lang="pt-BR" sz="1400" kern="0" dirty="0"/>
              <a:t>Módulos:</a:t>
            </a:r>
          </a:p>
          <a:p>
            <a:pPr marL="742950" lvl="1" indent="-285750" defTabSz="914400">
              <a:spcBef>
                <a:spcPts val="800"/>
              </a:spcBef>
            </a:pPr>
            <a:r>
              <a:rPr lang="pt-BR" sz="1400" kern="0" dirty="0" err="1"/>
              <a:t>Lithology.pgf</a:t>
            </a:r>
            <a:endParaRPr lang="pt-BR" sz="1400" kern="0" dirty="0"/>
          </a:p>
          <a:p>
            <a:pPr marL="1200150" lvl="2" indent="-285750" defTabSz="914400">
              <a:spcBef>
                <a:spcPts val="800"/>
              </a:spcBef>
            </a:pPr>
            <a:r>
              <a:rPr lang="pt-BR" sz="1400" kern="0" dirty="0"/>
              <a:t>Post Samples</a:t>
            </a:r>
          </a:p>
          <a:p>
            <a:pPr marL="1200150" lvl="2" indent="-285750" defTabSz="914400">
              <a:spcBef>
                <a:spcPts val="800"/>
              </a:spcBef>
            </a:pPr>
            <a:r>
              <a:rPr lang="pt-BR" sz="1400" kern="0" dirty="0" err="1"/>
              <a:t>Lithologic</a:t>
            </a:r>
            <a:r>
              <a:rPr lang="pt-BR" sz="1400" kern="0" dirty="0"/>
              <a:t> </a:t>
            </a:r>
            <a:r>
              <a:rPr lang="pt-BR" sz="1400" kern="0" dirty="0" err="1"/>
              <a:t>modeling</a:t>
            </a:r>
            <a:endParaRPr lang="pt-BR" sz="1400" kern="0" dirty="0"/>
          </a:p>
          <a:p>
            <a:pPr marL="1200150" lvl="2" indent="-285750" defTabSz="914400">
              <a:spcBef>
                <a:spcPts val="800"/>
              </a:spcBef>
            </a:pPr>
            <a:r>
              <a:rPr lang="pt-BR" sz="1400" kern="0" dirty="0"/>
              <a:t>Legend</a:t>
            </a:r>
          </a:p>
          <a:p>
            <a:pPr marL="1200150" lvl="2" indent="-285750" defTabSz="914400">
              <a:spcBef>
                <a:spcPts val="800"/>
              </a:spcBef>
            </a:pPr>
            <a:r>
              <a:rPr lang="pt-BR" sz="1400" kern="0" dirty="0"/>
              <a:t>Explode and </a:t>
            </a:r>
            <a:r>
              <a:rPr lang="pt-BR" sz="1400" kern="0" dirty="0" err="1"/>
              <a:t>Scale</a:t>
            </a:r>
            <a:endParaRPr lang="pt-BR" sz="1400" kern="0" dirty="0"/>
          </a:p>
          <a:p>
            <a:pPr marL="1200150" lvl="2" indent="-285750" defTabSz="914400">
              <a:spcBef>
                <a:spcPts val="800"/>
              </a:spcBef>
            </a:pPr>
            <a:r>
              <a:rPr lang="pt-BR" sz="1400" kern="0" dirty="0" err="1"/>
              <a:t>External</a:t>
            </a:r>
            <a:r>
              <a:rPr lang="pt-BR" sz="1400" kern="0" dirty="0"/>
              <a:t> Faces</a:t>
            </a:r>
          </a:p>
          <a:p>
            <a:pPr marL="1200150" lvl="2" indent="-285750" defTabSz="914400">
              <a:spcBef>
                <a:spcPts val="800"/>
              </a:spcBef>
            </a:pPr>
            <a:r>
              <a:rPr lang="pt-BR" sz="1400" kern="0" dirty="0"/>
              <a:t>Pluma (</a:t>
            </a:r>
            <a:r>
              <a:rPr lang="pt-BR" sz="1400" kern="0" dirty="0" err="1"/>
              <a:t>subsetting</a:t>
            </a:r>
            <a:r>
              <a:rPr lang="pt-BR" sz="1400" kern="0" dirty="0"/>
              <a:t> = 0)</a:t>
            </a:r>
          </a:p>
          <a:p>
            <a:pPr marL="1200150" lvl="2" indent="-285750" defTabSz="914400">
              <a:spcBef>
                <a:spcPts val="800"/>
              </a:spcBef>
            </a:pPr>
            <a:r>
              <a:rPr lang="pt-BR" sz="1400" kern="0" dirty="0"/>
              <a:t>Cross </a:t>
            </a:r>
            <a:r>
              <a:rPr lang="pt-BR" sz="1400" kern="0" dirty="0" err="1"/>
              <a:t>Sections</a:t>
            </a:r>
            <a:endParaRPr lang="pt-BR" sz="1400" kern="0" dirty="0"/>
          </a:p>
          <a:p>
            <a:pPr marL="1200150" lvl="2" indent="-285750" defTabSz="914400">
              <a:spcBef>
                <a:spcPts val="800"/>
              </a:spcBef>
            </a:pPr>
            <a:r>
              <a:rPr lang="pt-BR" sz="1400" kern="0" dirty="0"/>
              <a:t>Draw Lines</a:t>
            </a:r>
          </a:p>
          <a:p>
            <a:pPr marL="285750" indent="-285750" defTabSz="914400">
              <a:spcBef>
                <a:spcPts val="800"/>
              </a:spcBef>
            </a:pPr>
            <a:r>
              <a:rPr lang="pt-BR" sz="1400" kern="0" dirty="0"/>
              <a:t>Legenda com litologia</a:t>
            </a:r>
          </a:p>
          <a:p>
            <a:pPr marL="285750" indent="-285750" defTabSz="914400">
              <a:spcBef>
                <a:spcPts val="800"/>
              </a:spcBef>
            </a:pPr>
            <a:r>
              <a:rPr lang="pt-BR" sz="1400" kern="0" dirty="0"/>
              <a:t>Simbologia dos blocos “</a:t>
            </a:r>
            <a:r>
              <a:rPr lang="pt-BR" sz="1400" kern="0" dirty="0" err="1"/>
              <a:t>Cell</a:t>
            </a:r>
            <a:r>
              <a:rPr lang="pt-BR" sz="1400" kern="0" dirty="0"/>
              <a:t> Data”</a:t>
            </a:r>
          </a:p>
          <a:p>
            <a:pPr marL="285750" indent="-285750" defTabSz="914400">
              <a:spcBef>
                <a:spcPts val="800"/>
              </a:spcBef>
            </a:pPr>
            <a:r>
              <a:rPr lang="pt-BR" sz="1400" kern="0" dirty="0"/>
              <a:t>Explode and </a:t>
            </a:r>
            <a:r>
              <a:rPr lang="pt-BR" sz="1400" kern="0" dirty="0" err="1"/>
              <a:t>Scale</a:t>
            </a:r>
            <a:r>
              <a:rPr lang="pt-BR" sz="1400" kern="0" dirty="0"/>
              <a:t> com blocos selecionados</a:t>
            </a:r>
          </a:p>
          <a:p>
            <a:pPr marL="285750" indent="-285750" defTabSz="914400">
              <a:spcBef>
                <a:spcPts val="800"/>
              </a:spcBef>
            </a:pPr>
            <a:r>
              <a:rPr lang="pt-BR" sz="1400" kern="0" dirty="0"/>
              <a:t>Exagero vertical de 5x</a:t>
            </a:r>
          </a:p>
          <a:p>
            <a:pPr marL="285750" indent="-285750" defTabSz="914400">
              <a:spcBef>
                <a:spcPts val="800"/>
              </a:spcBef>
            </a:pPr>
            <a:endParaRPr lang="pt-BR" sz="1400" kern="0" dirty="0"/>
          </a:p>
        </p:txBody>
      </p:sp>
      <p:pic>
        <p:nvPicPr>
          <p:cNvPr id="5" name="Picture 4">
            <a:extLst>
              <a:ext uri="{FF2B5EF4-FFF2-40B4-BE49-F238E27FC236}">
                <a16:creationId xmlns:a16="http://schemas.microsoft.com/office/drawing/2014/main" id="{89403B59-7A7C-A568-0618-04FD97B3EF17}"/>
              </a:ext>
            </a:extLst>
          </p:cNvPr>
          <p:cNvPicPr>
            <a:picLocks noChangeAspect="1"/>
          </p:cNvPicPr>
          <p:nvPr/>
        </p:nvPicPr>
        <p:blipFill rotWithShape="1">
          <a:blip r:embed="rId5"/>
          <a:srcRect l="980" t="21385" r="-1"/>
          <a:stretch/>
        </p:blipFill>
        <p:spPr>
          <a:xfrm>
            <a:off x="4728371" y="5451572"/>
            <a:ext cx="3486776" cy="1303507"/>
          </a:xfrm>
          <a:prstGeom prst="rect">
            <a:avLst/>
          </a:prstGeom>
          <a:ln w="38100">
            <a:solidFill>
              <a:srgbClr val="FF0000"/>
            </a:solidFill>
          </a:ln>
        </p:spPr>
      </p:pic>
      <p:sp>
        <p:nvSpPr>
          <p:cNvPr id="12" name="Arrow: Right 11">
            <a:extLst>
              <a:ext uri="{FF2B5EF4-FFF2-40B4-BE49-F238E27FC236}">
                <a16:creationId xmlns:a16="http://schemas.microsoft.com/office/drawing/2014/main" id="{59C7F3FF-49F1-7F5F-5D3C-0C8A1C11AE0C}"/>
              </a:ext>
            </a:extLst>
          </p:cNvPr>
          <p:cNvSpPr/>
          <p:nvPr/>
        </p:nvSpPr>
        <p:spPr>
          <a:xfrm>
            <a:off x="4999741" y="5718235"/>
            <a:ext cx="419510" cy="207795"/>
          </a:xfrm>
          <a:prstGeom prst="rightArrow">
            <a:avLst/>
          </a:prstGeom>
          <a:solidFill>
            <a:srgbClr val="C00000"/>
          </a:solid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bg1"/>
              </a:solidFill>
              <a:latin typeface="Book Antiqua"/>
              <a:ea typeface="Times New Roman"/>
            </a:endParaRPr>
          </a:p>
        </p:txBody>
      </p:sp>
      <p:sp>
        <p:nvSpPr>
          <p:cNvPr id="13" name="Arrow: Right 12">
            <a:extLst>
              <a:ext uri="{FF2B5EF4-FFF2-40B4-BE49-F238E27FC236}">
                <a16:creationId xmlns:a16="http://schemas.microsoft.com/office/drawing/2014/main" id="{0F5D4C11-858B-C93E-3DAB-59E18829B541}"/>
              </a:ext>
            </a:extLst>
          </p:cNvPr>
          <p:cNvSpPr/>
          <p:nvPr/>
        </p:nvSpPr>
        <p:spPr>
          <a:xfrm>
            <a:off x="6617471" y="6233652"/>
            <a:ext cx="419510" cy="207795"/>
          </a:xfrm>
          <a:prstGeom prst="rightArrow">
            <a:avLst/>
          </a:prstGeom>
          <a:solidFill>
            <a:srgbClr val="C00000"/>
          </a:solid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bg1"/>
              </a:solidFill>
              <a:latin typeface="Book Antiqua"/>
              <a:ea typeface="Times New Roman"/>
            </a:endParaRPr>
          </a:p>
        </p:txBody>
      </p:sp>
      <p:pic>
        <p:nvPicPr>
          <p:cNvPr id="7" name="Picture 6">
            <a:extLst>
              <a:ext uri="{FF2B5EF4-FFF2-40B4-BE49-F238E27FC236}">
                <a16:creationId xmlns:a16="http://schemas.microsoft.com/office/drawing/2014/main" id="{D45F3E5F-164E-460D-7EC8-CD2DEF06D6BF}"/>
              </a:ext>
            </a:extLst>
          </p:cNvPr>
          <p:cNvPicPr>
            <a:picLocks noChangeAspect="1"/>
          </p:cNvPicPr>
          <p:nvPr/>
        </p:nvPicPr>
        <p:blipFill>
          <a:blip r:embed="rId6"/>
          <a:stretch>
            <a:fillRect/>
          </a:stretch>
        </p:blipFill>
        <p:spPr>
          <a:xfrm>
            <a:off x="8486516" y="5451571"/>
            <a:ext cx="3514301" cy="1303507"/>
          </a:xfrm>
          <a:prstGeom prst="rect">
            <a:avLst/>
          </a:prstGeom>
          <a:ln w="38100">
            <a:solidFill>
              <a:srgbClr val="FF0000"/>
            </a:solidFill>
          </a:ln>
        </p:spPr>
      </p:pic>
      <p:sp>
        <p:nvSpPr>
          <p:cNvPr id="14" name="Arrow: Right 13">
            <a:extLst>
              <a:ext uri="{FF2B5EF4-FFF2-40B4-BE49-F238E27FC236}">
                <a16:creationId xmlns:a16="http://schemas.microsoft.com/office/drawing/2014/main" id="{FC1CEB14-1585-C4F5-455B-3EAD53122877}"/>
              </a:ext>
            </a:extLst>
          </p:cNvPr>
          <p:cNvSpPr/>
          <p:nvPr/>
        </p:nvSpPr>
        <p:spPr>
          <a:xfrm>
            <a:off x="8276761" y="5510440"/>
            <a:ext cx="419510" cy="207795"/>
          </a:xfrm>
          <a:prstGeom prst="rightArrow">
            <a:avLst/>
          </a:prstGeom>
          <a:solidFill>
            <a:srgbClr val="C00000"/>
          </a:solid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bg1"/>
              </a:solidFill>
              <a:latin typeface="Book Antiqua"/>
              <a:ea typeface="Times New Roman"/>
            </a:endParaRPr>
          </a:p>
        </p:txBody>
      </p:sp>
      <p:sp>
        <p:nvSpPr>
          <p:cNvPr id="15" name="Arrow: Right 14">
            <a:extLst>
              <a:ext uri="{FF2B5EF4-FFF2-40B4-BE49-F238E27FC236}">
                <a16:creationId xmlns:a16="http://schemas.microsoft.com/office/drawing/2014/main" id="{38B8333A-B203-D841-7C0D-B903B2C2CDCB}"/>
              </a:ext>
            </a:extLst>
          </p:cNvPr>
          <p:cNvSpPr/>
          <p:nvPr/>
        </p:nvSpPr>
        <p:spPr>
          <a:xfrm>
            <a:off x="9598995" y="5484093"/>
            <a:ext cx="419510" cy="207795"/>
          </a:xfrm>
          <a:prstGeom prst="rightArrow">
            <a:avLst/>
          </a:prstGeom>
          <a:solidFill>
            <a:srgbClr val="C00000"/>
          </a:solid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bg1"/>
              </a:solidFill>
              <a:latin typeface="Book Antiqua"/>
              <a:ea typeface="Times New Roman"/>
            </a:endParaRPr>
          </a:p>
        </p:txBody>
      </p:sp>
      <p:sp>
        <p:nvSpPr>
          <p:cNvPr id="16" name="Arrow: Right 15">
            <a:extLst>
              <a:ext uri="{FF2B5EF4-FFF2-40B4-BE49-F238E27FC236}">
                <a16:creationId xmlns:a16="http://schemas.microsoft.com/office/drawing/2014/main" id="{51796DDF-2ABC-DCE7-0EDD-CAD6EFF894C2}"/>
              </a:ext>
            </a:extLst>
          </p:cNvPr>
          <p:cNvSpPr/>
          <p:nvPr/>
        </p:nvSpPr>
        <p:spPr>
          <a:xfrm>
            <a:off x="9619315" y="6246109"/>
            <a:ext cx="419510" cy="207795"/>
          </a:xfrm>
          <a:prstGeom prst="rightArrow">
            <a:avLst/>
          </a:prstGeom>
          <a:solidFill>
            <a:srgbClr val="C00000"/>
          </a:solid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bg1"/>
              </a:solidFill>
              <a:latin typeface="Book Antiqua"/>
              <a:ea typeface="Times New Roman"/>
            </a:endParaRPr>
          </a:p>
        </p:txBody>
      </p:sp>
    </p:spTree>
    <p:extLst>
      <p:ext uri="{BB962C8B-B14F-4D97-AF65-F5344CB8AC3E}">
        <p14:creationId xmlns:p14="http://schemas.microsoft.com/office/powerpoint/2010/main" val="1788009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m 12" descr="Uma imagem contendo pessoa, mão, usando, segurando&#10;&#10;Descrição gerada automaticamente">
            <a:extLst>
              <a:ext uri="{FF2B5EF4-FFF2-40B4-BE49-F238E27FC236}">
                <a16:creationId xmlns:a16="http://schemas.microsoft.com/office/drawing/2014/main" id="{54715F4C-FF65-41F6-BF7C-070BCADE114D}"/>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5" name="Título 1">
            <a:extLst>
              <a:ext uri="{FF2B5EF4-FFF2-40B4-BE49-F238E27FC236}">
                <a16:creationId xmlns:a16="http://schemas.microsoft.com/office/drawing/2014/main" id="{884EF681-EE17-45A7-B297-BD0A83007AA9}"/>
              </a:ext>
            </a:extLst>
          </p:cNvPr>
          <p:cNvSpPr txBox="1">
            <a:spLocks/>
          </p:cNvSpPr>
          <p:nvPr/>
        </p:nvSpPr>
        <p:spPr>
          <a:xfrm>
            <a:off x="240947" y="-1796103"/>
            <a:ext cx="10917556" cy="3812102"/>
          </a:xfrm>
          <a:prstGeom prst="rect">
            <a:avLst/>
          </a:prstGeom>
        </p:spPr>
        <p:txBody>
          <a:bodyPr anchor="b">
            <a:normAutofit/>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pPr lvl="0"/>
            <a:r>
              <a:rPr kumimoji="0" lang="pt-BR" sz="6600" b="1" i="0" u="none" strike="noStrike" kern="1200" cap="all" spc="0" normalizeH="0" baseline="0" noProof="0" dirty="0" err="1">
                <a:ln>
                  <a:noFill/>
                </a:ln>
                <a:solidFill>
                  <a:srgbClr val="FFFFFF"/>
                </a:solidFill>
                <a:effectLst/>
                <a:uLnTx/>
                <a:uFillTx/>
                <a:latin typeface="Arial"/>
                <a:ea typeface="+mj-ea"/>
                <a:cs typeface="+mj-cs"/>
              </a:rPr>
              <a:t>Geoestatística</a:t>
            </a:r>
            <a:endParaRPr kumimoji="0" lang="en-US" sz="6600" b="1" i="0" u="none" strike="noStrike" kern="1200" cap="all" spc="0" normalizeH="0" baseline="0" noProof="0" dirty="0">
              <a:ln>
                <a:noFill/>
              </a:ln>
              <a:solidFill>
                <a:srgbClr val="FFFFFF"/>
              </a:solidFill>
              <a:effectLst/>
              <a:uLnTx/>
              <a:uFillTx/>
              <a:latin typeface="Arial"/>
              <a:ea typeface="+mj-ea"/>
              <a:cs typeface="+mj-cs"/>
            </a:endParaRPr>
          </a:p>
        </p:txBody>
      </p:sp>
      <p:pic>
        <p:nvPicPr>
          <p:cNvPr id="5" name="Picture 4">
            <a:extLst>
              <a:ext uri="{FF2B5EF4-FFF2-40B4-BE49-F238E27FC236}">
                <a16:creationId xmlns:a16="http://schemas.microsoft.com/office/drawing/2014/main" id="{E36B617B-E36B-475F-8215-44C102CF6224}"/>
              </a:ext>
            </a:extLst>
          </p:cNvPr>
          <p:cNvPicPr>
            <a:picLocks noChangeAspect="1"/>
          </p:cNvPicPr>
          <p:nvPr/>
        </p:nvPicPr>
        <p:blipFill>
          <a:blip r:embed="rId4"/>
          <a:stretch>
            <a:fillRect/>
          </a:stretch>
        </p:blipFill>
        <p:spPr>
          <a:xfrm>
            <a:off x="240947" y="109948"/>
            <a:ext cx="1379340" cy="883997"/>
          </a:xfrm>
          <a:prstGeom prst="rect">
            <a:avLst/>
          </a:prstGeom>
        </p:spPr>
      </p:pic>
    </p:spTree>
    <p:extLst>
      <p:ext uri="{BB962C8B-B14F-4D97-AF65-F5344CB8AC3E}">
        <p14:creationId xmlns:p14="http://schemas.microsoft.com/office/powerpoint/2010/main" val="2471200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3"/>
          <p:cNvSpPr txBox="1">
            <a:spLocks noGrp="1"/>
          </p:cNvSpPr>
          <p:nvPr>
            <p:ph type="body" idx="4294967295"/>
          </p:nvPr>
        </p:nvSpPr>
        <p:spPr>
          <a:xfrm>
            <a:off x="240947" y="741687"/>
            <a:ext cx="4110965" cy="1658099"/>
          </a:xfrm>
          <a:prstGeom prst="rect">
            <a:avLst/>
          </a:prstGeom>
        </p:spPr>
        <p:txBody>
          <a:bodyPr spcFirstLastPara="1" wrap="square" lIns="121900" tIns="121900" rIns="121900" bIns="121900" anchor="ctr" anchorCtr="0">
            <a:noAutofit/>
          </a:bodyPr>
          <a:lstStyle/>
          <a:p>
            <a:pPr marL="0" indent="0">
              <a:spcBef>
                <a:spcPts val="800"/>
              </a:spcBef>
              <a:buNone/>
            </a:pPr>
            <a:r>
              <a:rPr lang="en-US" sz="4800" b="1" dirty="0" err="1">
                <a:latin typeface="Poppins"/>
                <a:ea typeface="Poppins"/>
                <a:cs typeface="Poppins"/>
                <a:sym typeface="Poppins"/>
              </a:rPr>
              <a:t>Introdução</a:t>
            </a:r>
            <a:endParaRPr lang="en-US" sz="4800" dirty="0"/>
          </a:p>
        </p:txBody>
      </p:sp>
      <p:pic>
        <p:nvPicPr>
          <p:cNvPr id="11" name="Picture 10">
            <a:extLst>
              <a:ext uri="{FF2B5EF4-FFF2-40B4-BE49-F238E27FC236}">
                <a16:creationId xmlns:a16="http://schemas.microsoft.com/office/drawing/2014/main" id="{6EB5AC99-F811-4D7E-8B19-DCE6BCC29C0F}"/>
              </a:ext>
            </a:extLst>
          </p:cNvPr>
          <p:cNvPicPr>
            <a:picLocks noChangeAspect="1"/>
          </p:cNvPicPr>
          <p:nvPr/>
        </p:nvPicPr>
        <p:blipFill>
          <a:blip r:embed="rId3"/>
          <a:stretch>
            <a:fillRect/>
          </a:stretch>
        </p:blipFill>
        <p:spPr>
          <a:xfrm>
            <a:off x="240947" y="109948"/>
            <a:ext cx="1379340" cy="883997"/>
          </a:xfrm>
          <a:prstGeom prst="rect">
            <a:avLst/>
          </a:prstGeom>
        </p:spPr>
      </p:pic>
      <p:sp>
        <p:nvSpPr>
          <p:cNvPr id="16" name="Google Shape;430;p35">
            <a:extLst>
              <a:ext uri="{FF2B5EF4-FFF2-40B4-BE49-F238E27FC236}">
                <a16:creationId xmlns:a16="http://schemas.microsoft.com/office/drawing/2014/main" id="{770C427D-347E-B2B6-30FC-E75FD7DA04C9}"/>
              </a:ext>
            </a:extLst>
          </p:cNvPr>
          <p:cNvSpPr txBox="1">
            <a:spLocks/>
          </p:cNvSpPr>
          <p:nvPr/>
        </p:nvSpPr>
        <p:spPr>
          <a:xfrm>
            <a:off x="4288446" y="551946"/>
            <a:ext cx="4526731" cy="5989375"/>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1pPr>
            <a:lvl2pPr marL="914400" marR="0" lvl="1"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2pPr>
            <a:lvl3pPr marL="1371600" marR="0" lvl="2"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3pPr>
            <a:lvl4pPr marL="1828800" marR="0" lvl="3"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4pPr>
            <a:lvl5pPr marL="2286000" marR="0" lvl="4"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5pPr>
            <a:lvl6pPr marL="2743200" marR="0" lvl="5"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6pPr>
            <a:lvl7pPr marL="3200400" marR="0" lvl="6"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7pPr>
            <a:lvl8pPr marL="3657600" marR="0" lvl="7"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8pPr>
            <a:lvl9pPr marL="4114800" marR="0" lvl="8"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9pPr>
          </a:lstStyle>
          <a:p>
            <a:pPr marL="0" indent="0" defTabSz="914400">
              <a:spcBef>
                <a:spcPts val="800"/>
              </a:spcBef>
              <a:buFont typeface="Poppins Light"/>
              <a:buNone/>
            </a:pPr>
            <a:r>
              <a:rPr lang="pt-BR" dirty="0"/>
              <a:t>Ciência que torna possível fazer inferências e predições a partir de amostragem </a:t>
            </a:r>
            <a:r>
              <a:rPr lang="pt-BR" dirty="0" err="1"/>
              <a:t>espacializada</a:t>
            </a:r>
            <a:endParaRPr lang="pt-BR" dirty="0"/>
          </a:p>
          <a:p>
            <a:pPr marL="0" indent="0" defTabSz="914400">
              <a:spcBef>
                <a:spcPts val="800"/>
              </a:spcBef>
              <a:buFont typeface="Poppins Light"/>
              <a:buNone/>
            </a:pPr>
            <a:r>
              <a:rPr lang="pt-BR" dirty="0"/>
              <a:t>Aplicações: </a:t>
            </a:r>
          </a:p>
          <a:p>
            <a:pPr marL="285750" indent="-285750" defTabSz="914400">
              <a:spcBef>
                <a:spcPts val="800"/>
              </a:spcBef>
            </a:pPr>
            <a:r>
              <a:rPr lang="pt-BR" sz="1050" dirty="0"/>
              <a:t>Lavra e Prospecção Mineira</a:t>
            </a:r>
          </a:p>
          <a:p>
            <a:pPr marL="285750" indent="-285750" defTabSz="914400">
              <a:spcBef>
                <a:spcPts val="800"/>
              </a:spcBef>
            </a:pPr>
            <a:r>
              <a:rPr lang="pt-BR" sz="1050" dirty="0"/>
              <a:t>Agricultura de Precisão</a:t>
            </a:r>
          </a:p>
          <a:p>
            <a:pPr marL="285750" indent="-285750" defTabSz="914400">
              <a:spcBef>
                <a:spcPts val="800"/>
              </a:spcBef>
            </a:pPr>
            <a:r>
              <a:rPr lang="pt-BR" sz="1050" dirty="0"/>
              <a:t>Análise Espacial de Crimes</a:t>
            </a:r>
          </a:p>
          <a:p>
            <a:pPr marL="285750" indent="-285750" defTabSz="914400">
              <a:spcBef>
                <a:spcPts val="800"/>
              </a:spcBef>
            </a:pPr>
            <a:r>
              <a:rPr lang="pt-BR" sz="1050" dirty="0"/>
              <a:t>Cartografia</a:t>
            </a:r>
          </a:p>
          <a:p>
            <a:pPr marL="285750" indent="-285750" defTabSz="914400">
              <a:spcBef>
                <a:spcPts val="800"/>
              </a:spcBef>
            </a:pPr>
            <a:r>
              <a:rPr lang="pt-BR" sz="1050" dirty="0"/>
              <a:t>Climatologia</a:t>
            </a:r>
          </a:p>
          <a:p>
            <a:pPr marL="285750" indent="-285750" defTabSz="914400">
              <a:spcBef>
                <a:spcPts val="800"/>
              </a:spcBef>
            </a:pPr>
            <a:r>
              <a:rPr lang="pt-BR" sz="1050" dirty="0"/>
              <a:t>Ecologia da Paisagem</a:t>
            </a:r>
          </a:p>
          <a:p>
            <a:pPr marL="285750" indent="-285750" defTabSz="914400">
              <a:spcBef>
                <a:spcPts val="800"/>
              </a:spcBef>
            </a:pPr>
            <a:r>
              <a:rPr lang="pt-BR" sz="1050" dirty="0"/>
              <a:t>Engenharia Florestal</a:t>
            </a:r>
          </a:p>
          <a:p>
            <a:pPr marL="285750" indent="-285750" defTabSz="914400">
              <a:spcBef>
                <a:spcPts val="800"/>
              </a:spcBef>
            </a:pPr>
            <a:r>
              <a:rPr lang="pt-BR" sz="1050" dirty="0"/>
              <a:t>Epidemiologia</a:t>
            </a:r>
          </a:p>
          <a:p>
            <a:pPr marL="285750" indent="-285750" defTabSz="914400">
              <a:spcBef>
                <a:spcPts val="800"/>
              </a:spcBef>
            </a:pPr>
            <a:r>
              <a:rPr lang="pt-BR" sz="1050" dirty="0"/>
              <a:t>Geologia Ambiental</a:t>
            </a:r>
          </a:p>
          <a:p>
            <a:pPr marL="285750" indent="-285750" defTabSz="914400">
              <a:spcBef>
                <a:spcPts val="800"/>
              </a:spcBef>
            </a:pPr>
            <a:r>
              <a:rPr lang="pt-BR" sz="1050" dirty="0"/>
              <a:t>Geologia do Petróleo</a:t>
            </a:r>
          </a:p>
          <a:p>
            <a:pPr marL="285750" indent="-285750" defTabSz="914400">
              <a:spcBef>
                <a:spcPts val="800"/>
              </a:spcBef>
            </a:pPr>
            <a:r>
              <a:rPr lang="pt-BR" sz="1050" dirty="0"/>
              <a:t>Geotecnia</a:t>
            </a:r>
          </a:p>
          <a:p>
            <a:pPr marL="285750" indent="-285750" defTabSz="914400">
              <a:spcBef>
                <a:spcPts val="800"/>
              </a:spcBef>
            </a:pPr>
            <a:r>
              <a:rPr lang="pt-BR" sz="1050" dirty="0"/>
              <a:t>Hidrogeologia</a:t>
            </a:r>
          </a:p>
          <a:p>
            <a:pPr marL="285750" indent="-285750" defTabSz="914400">
              <a:spcBef>
                <a:spcPts val="800"/>
              </a:spcBef>
            </a:pPr>
            <a:r>
              <a:rPr lang="pt-BR" sz="1050" dirty="0"/>
              <a:t>Pedologia</a:t>
            </a:r>
          </a:p>
          <a:p>
            <a:pPr marL="285750" indent="-285750" defTabSz="914400">
              <a:spcBef>
                <a:spcPts val="800"/>
              </a:spcBef>
            </a:pPr>
            <a:r>
              <a:rPr lang="pt-BR" sz="1050" kern="0" dirty="0"/>
              <a:t>GERENCIAMENTO DE ÁREAS CONTAMINADAS</a:t>
            </a:r>
          </a:p>
        </p:txBody>
      </p:sp>
      <p:pic>
        <p:nvPicPr>
          <p:cNvPr id="4" name="Imagem 3">
            <a:extLst>
              <a:ext uri="{FF2B5EF4-FFF2-40B4-BE49-F238E27FC236}">
                <a16:creationId xmlns:a16="http://schemas.microsoft.com/office/drawing/2014/main" id="{3455A67C-A843-E012-6721-A4B45FE70357}"/>
              </a:ext>
            </a:extLst>
          </p:cNvPr>
          <p:cNvPicPr>
            <a:picLocks noChangeAspect="1"/>
          </p:cNvPicPr>
          <p:nvPr/>
        </p:nvPicPr>
        <p:blipFill>
          <a:blip r:embed="rId4"/>
          <a:stretch>
            <a:fillRect/>
          </a:stretch>
        </p:blipFill>
        <p:spPr>
          <a:xfrm>
            <a:off x="290690" y="2707674"/>
            <a:ext cx="2659194" cy="3716527"/>
          </a:xfrm>
          <a:prstGeom prst="rect">
            <a:avLst/>
          </a:prstGeom>
        </p:spPr>
      </p:pic>
      <p:pic>
        <p:nvPicPr>
          <p:cNvPr id="6" name="Imagem 5">
            <a:extLst>
              <a:ext uri="{FF2B5EF4-FFF2-40B4-BE49-F238E27FC236}">
                <a16:creationId xmlns:a16="http://schemas.microsoft.com/office/drawing/2014/main" id="{F6F28283-85BE-A71A-26DB-93E84BEE78EE}"/>
              </a:ext>
            </a:extLst>
          </p:cNvPr>
          <p:cNvPicPr>
            <a:picLocks noChangeAspect="1"/>
          </p:cNvPicPr>
          <p:nvPr/>
        </p:nvPicPr>
        <p:blipFill>
          <a:blip r:embed="rId5"/>
          <a:stretch>
            <a:fillRect/>
          </a:stretch>
        </p:blipFill>
        <p:spPr>
          <a:xfrm>
            <a:off x="3110089" y="2707674"/>
            <a:ext cx="1019291" cy="1403709"/>
          </a:xfrm>
          <a:prstGeom prst="rect">
            <a:avLst/>
          </a:prstGeom>
        </p:spPr>
      </p:pic>
      <p:pic>
        <p:nvPicPr>
          <p:cNvPr id="8" name="Imagem 7">
            <a:extLst>
              <a:ext uri="{FF2B5EF4-FFF2-40B4-BE49-F238E27FC236}">
                <a16:creationId xmlns:a16="http://schemas.microsoft.com/office/drawing/2014/main" id="{EBB88F35-A534-7A81-68E3-B58E683BBE61}"/>
              </a:ext>
            </a:extLst>
          </p:cNvPr>
          <p:cNvPicPr>
            <a:picLocks noChangeAspect="1"/>
          </p:cNvPicPr>
          <p:nvPr/>
        </p:nvPicPr>
        <p:blipFill>
          <a:blip r:embed="rId6"/>
          <a:stretch>
            <a:fillRect/>
          </a:stretch>
        </p:blipFill>
        <p:spPr>
          <a:xfrm>
            <a:off x="7840090" y="836204"/>
            <a:ext cx="4201851" cy="5906730"/>
          </a:xfrm>
          <a:prstGeom prst="rect">
            <a:avLst/>
          </a:prstGeom>
        </p:spPr>
      </p:pic>
    </p:spTree>
    <p:extLst>
      <p:ext uri="{BB962C8B-B14F-4D97-AF65-F5344CB8AC3E}">
        <p14:creationId xmlns:p14="http://schemas.microsoft.com/office/powerpoint/2010/main" val="4210642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3"/>
          <p:cNvSpPr txBox="1">
            <a:spLocks noGrp="1"/>
          </p:cNvSpPr>
          <p:nvPr>
            <p:ph type="body" idx="4294967295"/>
          </p:nvPr>
        </p:nvSpPr>
        <p:spPr>
          <a:xfrm>
            <a:off x="155222" y="1084587"/>
            <a:ext cx="4292953" cy="1658099"/>
          </a:xfrm>
          <a:prstGeom prst="rect">
            <a:avLst/>
          </a:prstGeom>
        </p:spPr>
        <p:txBody>
          <a:bodyPr spcFirstLastPara="1" wrap="square" lIns="121900" tIns="121900" rIns="121900" bIns="121900" anchor="ctr" anchorCtr="0">
            <a:noAutofit/>
          </a:bodyPr>
          <a:lstStyle/>
          <a:p>
            <a:pPr marL="0" indent="0">
              <a:spcBef>
                <a:spcPts val="800"/>
              </a:spcBef>
              <a:buNone/>
            </a:pPr>
            <a:r>
              <a:rPr lang="en-US" sz="4800" b="1" dirty="0" err="1">
                <a:latin typeface="Poppins"/>
                <a:ea typeface="Poppins"/>
                <a:cs typeface="Poppins"/>
                <a:sym typeface="Poppins"/>
              </a:rPr>
              <a:t>Métodos</a:t>
            </a:r>
            <a:r>
              <a:rPr lang="en-US" sz="4800" b="1" dirty="0">
                <a:latin typeface="Poppins"/>
                <a:ea typeface="Poppins"/>
                <a:cs typeface="Poppins"/>
                <a:sym typeface="Poppins"/>
              </a:rPr>
              <a:t> de </a:t>
            </a:r>
            <a:r>
              <a:rPr lang="en-US" sz="4800" b="1" dirty="0" err="1">
                <a:latin typeface="Poppins"/>
                <a:ea typeface="Poppins"/>
                <a:cs typeface="Poppins"/>
                <a:sym typeface="Poppins"/>
              </a:rPr>
              <a:t>Interpolação</a:t>
            </a:r>
            <a:endParaRPr lang="en-US" sz="4800" dirty="0"/>
          </a:p>
        </p:txBody>
      </p:sp>
      <p:pic>
        <p:nvPicPr>
          <p:cNvPr id="11" name="Picture 10">
            <a:extLst>
              <a:ext uri="{FF2B5EF4-FFF2-40B4-BE49-F238E27FC236}">
                <a16:creationId xmlns:a16="http://schemas.microsoft.com/office/drawing/2014/main" id="{6EB5AC99-F811-4D7E-8B19-DCE6BCC29C0F}"/>
              </a:ext>
            </a:extLst>
          </p:cNvPr>
          <p:cNvPicPr>
            <a:picLocks noChangeAspect="1"/>
          </p:cNvPicPr>
          <p:nvPr/>
        </p:nvPicPr>
        <p:blipFill>
          <a:blip r:embed="rId3"/>
          <a:stretch>
            <a:fillRect/>
          </a:stretch>
        </p:blipFill>
        <p:spPr>
          <a:xfrm>
            <a:off x="240947" y="109948"/>
            <a:ext cx="1379340" cy="883997"/>
          </a:xfrm>
          <a:prstGeom prst="rect">
            <a:avLst/>
          </a:prstGeom>
        </p:spPr>
      </p:pic>
      <p:sp>
        <p:nvSpPr>
          <p:cNvPr id="16" name="Google Shape;430;p35">
            <a:extLst>
              <a:ext uri="{FF2B5EF4-FFF2-40B4-BE49-F238E27FC236}">
                <a16:creationId xmlns:a16="http://schemas.microsoft.com/office/drawing/2014/main" id="{770C427D-347E-B2B6-30FC-E75FD7DA04C9}"/>
              </a:ext>
            </a:extLst>
          </p:cNvPr>
          <p:cNvSpPr txBox="1">
            <a:spLocks/>
          </p:cNvSpPr>
          <p:nvPr/>
        </p:nvSpPr>
        <p:spPr>
          <a:xfrm>
            <a:off x="4288446" y="551946"/>
            <a:ext cx="7662607" cy="5989375"/>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1pPr>
            <a:lvl2pPr marL="914400" marR="0" lvl="1"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2pPr>
            <a:lvl3pPr marL="1371600" marR="0" lvl="2"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3pPr>
            <a:lvl4pPr marL="1828800" marR="0" lvl="3"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4pPr>
            <a:lvl5pPr marL="2286000" marR="0" lvl="4"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5pPr>
            <a:lvl6pPr marL="2743200" marR="0" lvl="5"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6pPr>
            <a:lvl7pPr marL="3200400" marR="0" lvl="6"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7pPr>
            <a:lvl8pPr marL="3657600" marR="0" lvl="7"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8pPr>
            <a:lvl9pPr marL="4114800" marR="0" lvl="8"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9pPr>
          </a:lstStyle>
          <a:p>
            <a:pPr marL="285750" indent="-285750" defTabSz="914400">
              <a:spcBef>
                <a:spcPts val="800"/>
              </a:spcBef>
            </a:pPr>
            <a:r>
              <a:rPr lang="pt-BR" dirty="0"/>
              <a:t>Vizinho mais próximo</a:t>
            </a:r>
          </a:p>
          <a:p>
            <a:pPr marL="285750" indent="-285750" defTabSz="914400">
              <a:spcBef>
                <a:spcPts val="800"/>
              </a:spcBef>
            </a:pPr>
            <a:r>
              <a:rPr lang="pt-BR" dirty="0"/>
              <a:t>Inverso do Quadrado da Distância</a:t>
            </a:r>
          </a:p>
          <a:p>
            <a:pPr marL="285750" indent="-285750" defTabSz="914400">
              <a:spcBef>
                <a:spcPts val="800"/>
              </a:spcBef>
            </a:pPr>
            <a:r>
              <a:rPr lang="pt-BR" dirty="0" err="1"/>
              <a:t>Krigagem</a:t>
            </a:r>
            <a:endParaRPr lang="pt-BR" dirty="0"/>
          </a:p>
          <a:p>
            <a:pPr marL="0" indent="0" defTabSz="914400">
              <a:spcBef>
                <a:spcPts val="800"/>
              </a:spcBef>
              <a:buFont typeface="Poppins Light"/>
              <a:buNone/>
            </a:pPr>
            <a:endParaRPr lang="pt-BR" sz="1050" kern="0" dirty="0"/>
          </a:p>
          <a:p>
            <a:pPr marL="0" indent="0" defTabSz="914400">
              <a:spcBef>
                <a:spcPts val="800"/>
              </a:spcBef>
              <a:buFont typeface="Poppins Light"/>
              <a:buNone/>
            </a:pPr>
            <a:r>
              <a:rPr lang="pt-BR" sz="1050" kern="0" dirty="0"/>
              <a:t>EXERCÍCIO 1</a:t>
            </a:r>
          </a:p>
          <a:p>
            <a:pPr marL="0" indent="0" defTabSz="914400">
              <a:spcBef>
                <a:spcPts val="800"/>
              </a:spcBef>
              <a:buFont typeface="Poppins Light"/>
              <a:buNone/>
            </a:pPr>
            <a:endParaRPr lang="pt-BR" sz="1050" kern="0" dirty="0"/>
          </a:p>
          <a:p>
            <a:pPr marL="0" indent="0" defTabSz="914400">
              <a:spcBef>
                <a:spcPts val="800"/>
              </a:spcBef>
              <a:buFont typeface="Poppins Light"/>
              <a:buNone/>
            </a:pPr>
            <a:r>
              <a:rPr lang="pt-BR" sz="1050" kern="0" dirty="0">
                <a:hlinkClick r:id="rId4"/>
              </a:rPr>
              <a:t>https://viewer.ctech.com/</a:t>
            </a:r>
            <a:r>
              <a:rPr lang="pt-BR" sz="1050" kern="0" dirty="0"/>
              <a:t> </a:t>
            </a:r>
          </a:p>
        </p:txBody>
      </p:sp>
    </p:spTree>
    <p:extLst>
      <p:ext uri="{BB962C8B-B14F-4D97-AF65-F5344CB8AC3E}">
        <p14:creationId xmlns:p14="http://schemas.microsoft.com/office/powerpoint/2010/main" val="3625048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pic>
        <p:nvPicPr>
          <p:cNvPr id="11" name="Picture 10">
            <a:extLst>
              <a:ext uri="{FF2B5EF4-FFF2-40B4-BE49-F238E27FC236}">
                <a16:creationId xmlns:a16="http://schemas.microsoft.com/office/drawing/2014/main" id="{6EB5AC99-F811-4D7E-8B19-DCE6BCC29C0F}"/>
              </a:ext>
            </a:extLst>
          </p:cNvPr>
          <p:cNvPicPr>
            <a:picLocks noChangeAspect="1"/>
          </p:cNvPicPr>
          <p:nvPr/>
        </p:nvPicPr>
        <p:blipFill>
          <a:blip r:embed="rId3"/>
          <a:stretch>
            <a:fillRect/>
          </a:stretch>
        </p:blipFill>
        <p:spPr>
          <a:xfrm>
            <a:off x="240947" y="109948"/>
            <a:ext cx="1379340" cy="883997"/>
          </a:xfrm>
          <a:prstGeom prst="rect">
            <a:avLst/>
          </a:prstGeom>
        </p:spPr>
      </p:pic>
      <p:pic>
        <p:nvPicPr>
          <p:cNvPr id="3" name="Picture 2">
            <a:extLst>
              <a:ext uri="{FF2B5EF4-FFF2-40B4-BE49-F238E27FC236}">
                <a16:creationId xmlns:a16="http://schemas.microsoft.com/office/drawing/2014/main" id="{02E95995-7D16-9E5C-97BE-5C0B04F4A40D}"/>
              </a:ext>
            </a:extLst>
          </p:cNvPr>
          <p:cNvPicPr>
            <a:picLocks noChangeAspect="1"/>
          </p:cNvPicPr>
          <p:nvPr/>
        </p:nvPicPr>
        <p:blipFill>
          <a:blip r:embed="rId4"/>
          <a:stretch>
            <a:fillRect/>
          </a:stretch>
        </p:blipFill>
        <p:spPr>
          <a:xfrm>
            <a:off x="0" y="1303368"/>
            <a:ext cx="12192000" cy="5554632"/>
          </a:xfrm>
          <a:prstGeom prst="rect">
            <a:avLst/>
          </a:prstGeom>
        </p:spPr>
      </p:pic>
      <p:sp>
        <p:nvSpPr>
          <p:cNvPr id="4" name="Google Shape;402;p33">
            <a:extLst>
              <a:ext uri="{FF2B5EF4-FFF2-40B4-BE49-F238E27FC236}">
                <a16:creationId xmlns:a16="http://schemas.microsoft.com/office/drawing/2014/main" id="{B31DF29C-A03E-1BFA-2DF5-59653B25D3D3}"/>
              </a:ext>
            </a:extLst>
          </p:cNvPr>
          <p:cNvSpPr txBox="1">
            <a:spLocks/>
          </p:cNvSpPr>
          <p:nvPr/>
        </p:nvSpPr>
        <p:spPr>
          <a:xfrm>
            <a:off x="1917523" y="113101"/>
            <a:ext cx="8356953" cy="1035555"/>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1pPr>
            <a:lvl2pPr marL="914400" marR="0" lvl="1"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2pPr>
            <a:lvl3pPr marL="1371600" marR="0" lvl="2"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3pPr>
            <a:lvl4pPr marL="1828800" marR="0" lvl="3"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4pPr>
            <a:lvl5pPr marL="2286000" marR="0" lvl="4"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5pPr>
            <a:lvl6pPr marL="2743200" marR="0" lvl="5"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6pPr>
            <a:lvl7pPr marL="3200400" marR="0" lvl="6"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7pPr>
            <a:lvl8pPr marL="3657600" marR="0" lvl="7"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8pPr>
            <a:lvl9pPr marL="4114800" marR="0" lvl="8"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9pPr>
          </a:lstStyle>
          <a:p>
            <a:pPr marL="0" indent="0" defTabSz="914400">
              <a:spcBef>
                <a:spcPts val="800"/>
              </a:spcBef>
              <a:buFont typeface="Poppins Light"/>
              <a:buNone/>
            </a:pPr>
            <a:r>
              <a:rPr lang="en-US" sz="4800" b="1" kern="0" dirty="0" err="1">
                <a:latin typeface="Poppins"/>
                <a:ea typeface="Poppins"/>
                <a:cs typeface="Poppins"/>
                <a:sym typeface="Poppins"/>
              </a:rPr>
              <a:t>Métodos</a:t>
            </a:r>
            <a:r>
              <a:rPr lang="en-US" sz="4800" b="1" kern="0" dirty="0">
                <a:latin typeface="Poppins"/>
                <a:ea typeface="Poppins"/>
                <a:cs typeface="Poppins"/>
                <a:sym typeface="Poppins"/>
              </a:rPr>
              <a:t> de </a:t>
            </a:r>
            <a:r>
              <a:rPr lang="en-US" sz="4800" b="1" kern="0" dirty="0" err="1">
                <a:latin typeface="Poppins"/>
                <a:ea typeface="Poppins"/>
                <a:cs typeface="Poppins"/>
                <a:sym typeface="Poppins"/>
              </a:rPr>
              <a:t>Interpolação</a:t>
            </a:r>
            <a:endParaRPr lang="en-US" sz="4800" kern="0" dirty="0"/>
          </a:p>
        </p:txBody>
      </p:sp>
    </p:spTree>
    <p:extLst>
      <p:ext uri="{BB962C8B-B14F-4D97-AF65-F5344CB8AC3E}">
        <p14:creationId xmlns:p14="http://schemas.microsoft.com/office/powerpoint/2010/main" val="2026358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m 12" descr="Uma imagem contendo pessoa, mão, usando, segurando&#10;&#10;Descrição gerada automaticamente">
            <a:extLst>
              <a:ext uri="{FF2B5EF4-FFF2-40B4-BE49-F238E27FC236}">
                <a16:creationId xmlns:a16="http://schemas.microsoft.com/office/drawing/2014/main" id="{54715F4C-FF65-41F6-BF7C-070BCADE114D}"/>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5" name="Título 1">
            <a:extLst>
              <a:ext uri="{FF2B5EF4-FFF2-40B4-BE49-F238E27FC236}">
                <a16:creationId xmlns:a16="http://schemas.microsoft.com/office/drawing/2014/main" id="{884EF681-EE17-45A7-B297-BD0A83007AA9}"/>
              </a:ext>
            </a:extLst>
          </p:cNvPr>
          <p:cNvSpPr txBox="1">
            <a:spLocks/>
          </p:cNvSpPr>
          <p:nvPr/>
        </p:nvSpPr>
        <p:spPr>
          <a:xfrm>
            <a:off x="240947" y="-1796103"/>
            <a:ext cx="10917556" cy="3812102"/>
          </a:xfrm>
          <a:prstGeom prst="rect">
            <a:avLst/>
          </a:prstGeom>
        </p:spPr>
        <p:txBody>
          <a:bodyPr anchor="b">
            <a:normAutofit/>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pPr lvl="0"/>
            <a:r>
              <a:rPr kumimoji="0" lang="pt-BR" sz="6600" b="1" i="0" u="none" strike="noStrike" kern="1200" cap="all" spc="0" normalizeH="0" baseline="0" noProof="0" dirty="0">
                <a:ln>
                  <a:noFill/>
                </a:ln>
                <a:solidFill>
                  <a:srgbClr val="FFFFFF"/>
                </a:solidFill>
                <a:effectLst/>
                <a:uLnTx/>
                <a:uFillTx/>
                <a:latin typeface="Arial"/>
                <a:ea typeface="+mj-ea"/>
                <a:cs typeface="+mj-cs"/>
              </a:rPr>
              <a:t>Modelo Conceitual</a:t>
            </a:r>
            <a:endParaRPr kumimoji="0" lang="en-US" sz="6600" b="1" i="0" u="none" strike="noStrike" kern="1200" cap="all" spc="0" normalizeH="0" baseline="0" noProof="0" dirty="0">
              <a:ln>
                <a:noFill/>
              </a:ln>
              <a:solidFill>
                <a:srgbClr val="FFFFFF"/>
              </a:solidFill>
              <a:effectLst/>
              <a:uLnTx/>
              <a:uFillTx/>
              <a:latin typeface="Arial"/>
              <a:ea typeface="+mj-ea"/>
              <a:cs typeface="+mj-cs"/>
            </a:endParaRPr>
          </a:p>
        </p:txBody>
      </p:sp>
      <p:pic>
        <p:nvPicPr>
          <p:cNvPr id="5" name="Picture 4">
            <a:extLst>
              <a:ext uri="{FF2B5EF4-FFF2-40B4-BE49-F238E27FC236}">
                <a16:creationId xmlns:a16="http://schemas.microsoft.com/office/drawing/2014/main" id="{E36B617B-E36B-475F-8215-44C102CF6224}"/>
              </a:ext>
            </a:extLst>
          </p:cNvPr>
          <p:cNvPicPr>
            <a:picLocks noChangeAspect="1"/>
          </p:cNvPicPr>
          <p:nvPr/>
        </p:nvPicPr>
        <p:blipFill>
          <a:blip r:embed="rId4"/>
          <a:stretch>
            <a:fillRect/>
          </a:stretch>
        </p:blipFill>
        <p:spPr>
          <a:xfrm>
            <a:off x="240947" y="109948"/>
            <a:ext cx="1379340" cy="883997"/>
          </a:xfrm>
          <a:prstGeom prst="rect">
            <a:avLst/>
          </a:prstGeom>
        </p:spPr>
      </p:pic>
    </p:spTree>
    <p:extLst>
      <p:ext uri="{BB962C8B-B14F-4D97-AF65-F5344CB8AC3E}">
        <p14:creationId xmlns:p14="http://schemas.microsoft.com/office/powerpoint/2010/main" val="3939587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3"/>
          <p:cNvSpPr txBox="1">
            <a:spLocks noGrp="1"/>
          </p:cNvSpPr>
          <p:nvPr>
            <p:ph type="body" idx="4294967295"/>
          </p:nvPr>
        </p:nvSpPr>
        <p:spPr>
          <a:xfrm>
            <a:off x="155220" y="740393"/>
            <a:ext cx="4292953" cy="1658099"/>
          </a:xfrm>
          <a:prstGeom prst="rect">
            <a:avLst/>
          </a:prstGeom>
        </p:spPr>
        <p:txBody>
          <a:bodyPr spcFirstLastPara="1" wrap="square" lIns="121900" tIns="121900" rIns="121900" bIns="121900" anchor="ctr" anchorCtr="0">
            <a:noAutofit/>
          </a:bodyPr>
          <a:lstStyle/>
          <a:p>
            <a:pPr marL="0" indent="0">
              <a:spcBef>
                <a:spcPts val="800"/>
              </a:spcBef>
              <a:buNone/>
            </a:pPr>
            <a:r>
              <a:rPr lang="en-US" sz="4800" b="1" dirty="0" err="1">
                <a:latin typeface="Poppins"/>
                <a:ea typeface="Poppins"/>
                <a:cs typeface="Poppins"/>
                <a:sym typeface="Poppins"/>
              </a:rPr>
              <a:t>Krigagem</a:t>
            </a:r>
            <a:endParaRPr lang="en-US" sz="4800" dirty="0"/>
          </a:p>
        </p:txBody>
      </p:sp>
      <p:pic>
        <p:nvPicPr>
          <p:cNvPr id="11" name="Picture 10">
            <a:extLst>
              <a:ext uri="{FF2B5EF4-FFF2-40B4-BE49-F238E27FC236}">
                <a16:creationId xmlns:a16="http://schemas.microsoft.com/office/drawing/2014/main" id="{6EB5AC99-F811-4D7E-8B19-DCE6BCC29C0F}"/>
              </a:ext>
            </a:extLst>
          </p:cNvPr>
          <p:cNvPicPr>
            <a:picLocks noChangeAspect="1"/>
          </p:cNvPicPr>
          <p:nvPr/>
        </p:nvPicPr>
        <p:blipFill>
          <a:blip r:embed="rId3"/>
          <a:stretch>
            <a:fillRect/>
          </a:stretch>
        </p:blipFill>
        <p:spPr>
          <a:xfrm>
            <a:off x="240947" y="109948"/>
            <a:ext cx="1379340" cy="883997"/>
          </a:xfrm>
          <a:prstGeom prst="rect">
            <a:avLst/>
          </a:prstGeom>
        </p:spPr>
      </p:pic>
      <p:sp>
        <p:nvSpPr>
          <p:cNvPr id="16" name="Google Shape;430;p35">
            <a:extLst>
              <a:ext uri="{FF2B5EF4-FFF2-40B4-BE49-F238E27FC236}">
                <a16:creationId xmlns:a16="http://schemas.microsoft.com/office/drawing/2014/main" id="{770C427D-347E-B2B6-30FC-E75FD7DA04C9}"/>
              </a:ext>
            </a:extLst>
          </p:cNvPr>
          <p:cNvSpPr txBox="1">
            <a:spLocks/>
          </p:cNvSpPr>
          <p:nvPr/>
        </p:nvSpPr>
        <p:spPr>
          <a:xfrm>
            <a:off x="4044606" y="2205909"/>
            <a:ext cx="7662607" cy="2446181"/>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1pPr>
            <a:lvl2pPr marL="914400" marR="0" lvl="1"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2pPr>
            <a:lvl3pPr marL="1371600" marR="0" lvl="2"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3pPr>
            <a:lvl4pPr marL="1828800" marR="0" lvl="3"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4pPr>
            <a:lvl5pPr marL="2286000" marR="0" lvl="4"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5pPr>
            <a:lvl6pPr marL="2743200" marR="0" lvl="5"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6pPr>
            <a:lvl7pPr marL="3200400" marR="0" lvl="6"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7pPr>
            <a:lvl8pPr marL="3657600" marR="0" lvl="7"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8pPr>
            <a:lvl9pPr marL="4114800" marR="0" lvl="8"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9pPr>
          </a:lstStyle>
          <a:p>
            <a:pPr marL="285750" indent="-285750" defTabSz="914400">
              <a:spcBef>
                <a:spcPts val="800"/>
              </a:spcBef>
            </a:pPr>
            <a:r>
              <a:rPr lang="pt-BR" dirty="0" err="1"/>
              <a:t>Boundaries</a:t>
            </a:r>
            <a:r>
              <a:rPr lang="pt-BR" dirty="0"/>
              <a:t> (caixa e interpolação)</a:t>
            </a:r>
          </a:p>
          <a:p>
            <a:pPr marL="285750" indent="-285750" defTabSz="914400">
              <a:spcBef>
                <a:spcPts val="800"/>
              </a:spcBef>
            </a:pPr>
            <a:r>
              <a:rPr lang="pt-BR" dirty="0"/>
              <a:t>Anisotropia (horizontal e vertical)</a:t>
            </a:r>
          </a:p>
          <a:p>
            <a:pPr marL="285750" indent="-285750" defTabSz="914400">
              <a:spcBef>
                <a:spcPts val="800"/>
              </a:spcBef>
            </a:pPr>
            <a:r>
              <a:rPr lang="pt-BR" dirty="0"/>
              <a:t>Granularidade do modelo (quantidade de blocos)</a:t>
            </a:r>
          </a:p>
          <a:p>
            <a:pPr marL="285750" indent="-285750" defTabSz="914400">
              <a:spcBef>
                <a:spcPts val="800"/>
              </a:spcBef>
            </a:pPr>
            <a:r>
              <a:rPr lang="pt-BR" dirty="0" err="1"/>
              <a:t>Semivariograma</a:t>
            </a:r>
            <a:r>
              <a:rPr lang="pt-BR" dirty="0"/>
              <a:t> (alcance, patamar e efeito pepita)</a:t>
            </a:r>
          </a:p>
          <a:p>
            <a:pPr marL="285750" indent="-285750" defTabSz="914400">
              <a:spcBef>
                <a:spcPts val="800"/>
              </a:spcBef>
            </a:pPr>
            <a:r>
              <a:rPr lang="pt-BR" dirty="0"/>
              <a:t>Incertezas</a:t>
            </a:r>
            <a:endParaRPr lang="pt-BR" sz="1050" kern="0" dirty="0"/>
          </a:p>
          <a:p>
            <a:pPr marL="0" indent="0" defTabSz="914400">
              <a:spcBef>
                <a:spcPts val="800"/>
              </a:spcBef>
              <a:buFont typeface="Poppins Light"/>
              <a:buNone/>
            </a:pPr>
            <a:r>
              <a:rPr lang="pt-BR" sz="1050" kern="0" dirty="0"/>
              <a:t>EXERCÍCIO 2</a:t>
            </a:r>
          </a:p>
        </p:txBody>
      </p:sp>
    </p:spTree>
    <p:extLst>
      <p:ext uri="{BB962C8B-B14F-4D97-AF65-F5344CB8AC3E}">
        <p14:creationId xmlns:p14="http://schemas.microsoft.com/office/powerpoint/2010/main" val="2599255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pic>
        <p:nvPicPr>
          <p:cNvPr id="11" name="Picture 10">
            <a:extLst>
              <a:ext uri="{FF2B5EF4-FFF2-40B4-BE49-F238E27FC236}">
                <a16:creationId xmlns:a16="http://schemas.microsoft.com/office/drawing/2014/main" id="{6EB5AC99-F811-4D7E-8B19-DCE6BCC29C0F}"/>
              </a:ext>
            </a:extLst>
          </p:cNvPr>
          <p:cNvPicPr>
            <a:picLocks noChangeAspect="1"/>
          </p:cNvPicPr>
          <p:nvPr/>
        </p:nvPicPr>
        <p:blipFill>
          <a:blip r:embed="rId3"/>
          <a:stretch>
            <a:fillRect/>
          </a:stretch>
        </p:blipFill>
        <p:spPr>
          <a:xfrm>
            <a:off x="240947" y="109948"/>
            <a:ext cx="1379340" cy="883997"/>
          </a:xfrm>
          <a:prstGeom prst="rect">
            <a:avLst/>
          </a:prstGeom>
        </p:spPr>
      </p:pic>
      <p:sp>
        <p:nvSpPr>
          <p:cNvPr id="4" name="Google Shape;402;p33">
            <a:extLst>
              <a:ext uri="{FF2B5EF4-FFF2-40B4-BE49-F238E27FC236}">
                <a16:creationId xmlns:a16="http://schemas.microsoft.com/office/drawing/2014/main" id="{B31DF29C-A03E-1BFA-2DF5-59653B25D3D3}"/>
              </a:ext>
            </a:extLst>
          </p:cNvPr>
          <p:cNvSpPr txBox="1">
            <a:spLocks/>
          </p:cNvSpPr>
          <p:nvPr/>
        </p:nvSpPr>
        <p:spPr>
          <a:xfrm>
            <a:off x="1917523" y="113101"/>
            <a:ext cx="8356953" cy="1035555"/>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1pPr>
            <a:lvl2pPr marL="914400" marR="0" lvl="1"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2pPr>
            <a:lvl3pPr marL="1371600" marR="0" lvl="2"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3pPr>
            <a:lvl4pPr marL="1828800" marR="0" lvl="3"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4pPr>
            <a:lvl5pPr marL="2286000" marR="0" lvl="4"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5pPr>
            <a:lvl6pPr marL="2743200" marR="0" lvl="5"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6pPr>
            <a:lvl7pPr marL="3200400" marR="0" lvl="6"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7pPr>
            <a:lvl8pPr marL="3657600" marR="0" lvl="7"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8pPr>
            <a:lvl9pPr marL="4114800" marR="0" lvl="8"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9pPr>
          </a:lstStyle>
          <a:p>
            <a:pPr marL="0" indent="0" defTabSz="914400">
              <a:spcBef>
                <a:spcPts val="800"/>
              </a:spcBef>
              <a:buFont typeface="Poppins Light"/>
              <a:buNone/>
            </a:pPr>
            <a:r>
              <a:rPr lang="en-US" sz="4800" b="1" kern="0" dirty="0">
                <a:latin typeface="Poppins"/>
                <a:ea typeface="Poppins"/>
                <a:cs typeface="Poppins"/>
                <a:sym typeface="Poppins"/>
              </a:rPr>
              <a:t>Box</a:t>
            </a:r>
            <a:endParaRPr lang="en-US" sz="4800" kern="0" dirty="0"/>
          </a:p>
        </p:txBody>
      </p:sp>
      <p:pic>
        <p:nvPicPr>
          <p:cNvPr id="5" name="Picture 4">
            <a:extLst>
              <a:ext uri="{FF2B5EF4-FFF2-40B4-BE49-F238E27FC236}">
                <a16:creationId xmlns:a16="http://schemas.microsoft.com/office/drawing/2014/main" id="{DAEB689A-0575-A7FB-0C6A-3DAEDB048C78}"/>
              </a:ext>
            </a:extLst>
          </p:cNvPr>
          <p:cNvPicPr>
            <a:picLocks noChangeAspect="1"/>
          </p:cNvPicPr>
          <p:nvPr/>
        </p:nvPicPr>
        <p:blipFill>
          <a:blip r:embed="rId4"/>
          <a:stretch>
            <a:fillRect/>
          </a:stretch>
        </p:blipFill>
        <p:spPr>
          <a:xfrm>
            <a:off x="-1" y="1572228"/>
            <a:ext cx="12192000" cy="5285772"/>
          </a:xfrm>
          <a:prstGeom prst="rect">
            <a:avLst/>
          </a:prstGeom>
        </p:spPr>
      </p:pic>
    </p:spTree>
    <p:extLst>
      <p:ext uri="{BB962C8B-B14F-4D97-AF65-F5344CB8AC3E}">
        <p14:creationId xmlns:p14="http://schemas.microsoft.com/office/powerpoint/2010/main" val="2289968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pic>
        <p:nvPicPr>
          <p:cNvPr id="11" name="Picture 10">
            <a:extLst>
              <a:ext uri="{FF2B5EF4-FFF2-40B4-BE49-F238E27FC236}">
                <a16:creationId xmlns:a16="http://schemas.microsoft.com/office/drawing/2014/main" id="{6EB5AC99-F811-4D7E-8B19-DCE6BCC29C0F}"/>
              </a:ext>
            </a:extLst>
          </p:cNvPr>
          <p:cNvPicPr>
            <a:picLocks noChangeAspect="1"/>
          </p:cNvPicPr>
          <p:nvPr/>
        </p:nvPicPr>
        <p:blipFill>
          <a:blip r:embed="rId3"/>
          <a:stretch>
            <a:fillRect/>
          </a:stretch>
        </p:blipFill>
        <p:spPr>
          <a:xfrm>
            <a:off x="240947" y="109948"/>
            <a:ext cx="1379340" cy="883997"/>
          </a:xfrm>
          <a:prstGeom prst="rect">
            <a:avLst/>
          </a:prstGeom>
        </p:spPr>
      </p:pic>
      <p:sp>
        <p:nvSpPr>
          <p:cNvPr id="4" name="Google Shape;402;p33">
            <a:extLst>
              <a:ext uri="{FF2B5EF4-FFF2-40B4-BE49-F238E27FC236}">
                <a16:creationId xmlns:a16="http://schemas.microsoft.com/office/drawing/2014/main" id="{B31DF29C-A03E-1BFA-2DF5-59653B25D3D3}"/>
              </a:ext>
            </a:extLst>
          </p:cNvPr>
          <p:cNvSpPr txBox="1">
            <a:spLocks/>
          </p:cNvSpPr>
          <p:nvPr/>
        </p:nvSpPr>
        <p:spPr>
          <a:xfrm>
            <a:off x="1917523" y="113101"/>
            <a:ext cx="8356953" cy="1035555"/>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1pPr>
            <a:lvl2pPr marL="914400" marR="0" lvl="1"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2pPr>
            <a:lvl3pPr marL="1371600" marR="0" lvl="2"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3pPr>
            <a:lvl4pPr marL="1828800" marR="0" lvl="3"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4pPr>
            <a:lvl5pPr marL="2286000" marR="0" lvl="4"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5pPr>
            <a:lvl6pPr marL="2743200" marR="0" lvl="5"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6pPr>
            <a:lvl7pPr marL="3200400" marR="0" lvl="6"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7pPr>
            <a:lvl8pPr marL="3657600" marR="0" lvl="7"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8pPr>
            <a:lvl9pPr marL="4114800" marR="0" lvl="8"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9pPr>
          </a:lstStyle>
          <a:p>
            <a:pPr marL="0" indent="0" defTabSz="914400">
              <a:spcBef>
                <a:spcPts val="800"/>
              </a:spcBef>
              <a:buFont typeface="Poppins Light"/>
              <a:buNone/>
            </a:pPr>
            <a:r>
              <a:rPr lang="en-US" sz="4800" b="1" kern="0" dirty="0" err="1">
                <a:latin typeface="Poppins"/>
                <a:ea typeface="Poppins"/>
                <a:cs typeface="Poppins"/>
                <a:sym typeface="Poppins"/>
              </a:rPr>
              <a:t>Anisotropia</a:t>
            </a:r>
            <a:r>
              <a:rPr lang="en-US" sz="4800" b="1" kern="0" dirty="0">
                <a:latin typeface="Poppins"/>
                <a:ea typeface="Poppins"/>
                <a:cs typeface="Poppins"/>
                <a:sym typeface="Poppins"/>
              </a:rPr>
              <a:t> Vertical</a:t>
            </a:r>
            <a:endParaRPr lang="en-US" sz="4800" kern="0" dirty="0"/>
          </a:p>
        </p:txBody>
      </p:sp>
      <p:pic>
        <p:nvPicPr>
          <p:cNvPr id="3" name="Picture 2">
            <a:extLst>
              <a:ext uri="{FF2B5EF4-FFF2-40B4-BE49-F238E27FC236}">
                <a16:creationId xmlns:a16="http://schemas.microsoft.com/office/drawing/2014/main" id="{000BDEF9-212B-CEF7-EDE7-6905F433957A}"/>
              </a:ext>
            </a:extLst>
          </p:cNvPr>
          <p:cNvPicPr>
            <a:picLocks noChangeAspect="1"/>
          </p:cNvPicPr>
          <p:nvPr/>
        </p:nvPicPr>
        <p:blipFill>
          <a:blip r:embed="rId4"/>
          <a:stretch>
            <a:fillRect/>
          </a:stretch>
        </p:blipFill>
        <p:spPr>
          <a:xfrm>
            <a:off x="0" y="1519188"/>
            <a:ext cx="12192000" cy="5338812"/>
          </a:xfrm>
          <a:prstGeom prst="rect">
            <a:avLst/>
          </a:prstGeom>
        </p:spPr>
      </p:pic>
    </p:spTree>
    <p:extLst>
      <p:ext uri="{BB962C8B-B14F-4D97-AF65-F5344CB8AC3E}">
        <p14:creationId xmlns:p14="http://schemas.microsoft.com/office/powerpoint/2010/main" val="36949782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pic>
        <p:nvPicPr>
          <p:cNvPr id="11" name="Picture 10">
            <a:extLst>
              <a:ext uri="{FF2B5EF4-FFF2-40B4-BE49-F238E27FC236}">
                <a16:creationId xmlns:a16="http://schemas.microsoft.com/office/drawing/2014/main" id="{6EB5AC99-F811-4D7E-8B19-DCE6BCC29C0F}"/>
              </a:ext>
            </a:extLst>
          </p:cNvPr>
          <p:cNvPicPr>
            <a:picLocks noChangeAspect="1"/>
          </p:cNvPicPr>
          <p:nvPr/>
        </p:nvPicPr>
        <p:blipFill>
          <a:blip r:embed="rId3"/>
          <a:stretch>
            <a:fillRect/>
          </a:stretch>
        </p:blipFill>
        <p:spPr>
          <a:xfrm>
            <a:off x="240947" y="109948"/>
            <a:ext cx="1379340" cy="883997"/>
          </a:xfrm>
          <a:prstGeom prst="rect">
            <a:avLst/>
          </a:prstGeom>
        </p:spPr>
      </p:pic>
      <p:sp>
        <p:nvSpPr>
          <p:cNvPr id="4" name="Google Shape;402;p33">
            <a:extLst>
              <a:ext uri="{FF2B5EF4-FFF2-40B4-BE49-F238E27FC236}">
                <a16:creationId xmlns:a16="http://schemas.microsoft.com/office/drawing/2014/main" id="{B31DF29C-A03E-1BFA-2DF5-59653B25D3D3}"/>
              </a:ext>
            </a:extLst>
          </p:cNvPr>
          <p:cNvSpPr txBox="1">
            <a:spLocks/>
          </p:cNvSpPr>
          <p:nvPr/>
        </p:nvSpPr>
        <p:spPr>
          <a:xfrm>
            <a:off x="1917523" y="113101"/>
            <a:ext cx="8356953" cy="1035555"/>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1pPr>
            <a:lvl2pPr marL="914400" marR="0" lvl="1"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2pPr>
            <a:lvl3pPr marL="1371600" marR="0" lvl="2"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3pPr>
            <a:lvl4pPr marL="1828800" marR="0" lvl="3"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4pPr>
            <a:lvl5pPr marL="2286000" marR="0" lvl="4"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5pPr>
            <a:lvl6pPr marL="2743200" marR="0" lvl="5"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6pPr>
            <a:lvl7pPr marL="3200400" marR="0" lvl="6"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7pPr>
            <a:lvl8pPr marL="3657600" marR="0" lvl="7"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8pPr>
            <a:lvl9pPr marL="4114800" marR="0" lvl="8"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9pPr>
          </a:lstStyle>
          <a:p>
            <a:pPr marL="0" indent="0" defTabSz="914400">
              <a:spcBef>
                <a:spcPts val="800"/>
              </a:spcBef>
              <a:buFont typeface="Poppins Light"/>
              <a:buNone/>
            </a:pPr>
            <a:r>
              <a:rPr lang="en-US" sz="4800" b="1" kern="0" dirty="0" err="1">
                <a:latin typeface="Poppins"/>
                <a:ea typeface="Poppins"/>
                <a:cs typeface="Poppins"/>
                <a:sym typeface="Poppins"/>
              </a:rPr>
              <a:t>Anisotropia</a:t>
            </a:r>
            <a:r>
              <a:rPr lang="en-US" sz="4800" b="1" kern="0" dirty="0">
                <a:latin typeface="Poppins"/>
                <a:ea typeface="Poppins"/>
                <a:cs typeface="Poppins"/>
                <a:sym typeface="Poppins"/>
              </a:rPr>
              <a:t> Horizontal</a:t>
            </a:r>
            <a:endParaRPr lang="en-US" sz="4800" kern="0" dirty="0"/>
          </a:p>
        </p:txBody>
      </p:sp>
      <p:pic>
        <p:nvPicPr>
          <p:cNvPr id="5" name="Picture 4">
            <a:extLst>
              <a:ext uri="{FF2B5EF4-FFF2-40B4-BE49-F238E27FC236}">
                <a16:creationId xmlns:a16="http://schemas.microsoft.com/office/drawing/2014/main" id="{BB2AC6FF-D253-3CF6-41A4-66F8834FCAEF}"/>
              </a:ext>
            </a:extLst>
          </p:cNvPr>
          <p:cNvPicPr>
            <a:picLocks noChangeAspect="1"/>
          </p:cNvPicPr>
          <p:nvPr/>
        </p:nvPicPr>
        <p:blipFill>
          <a:blip r:embed="rId4"/>
          <a:stretch>
            <a:fillRect/>
          </a:stretch>
        </p:blipFill>
        <p:spPr>
          <a:xfrm>
            <a:off x="0" y="1513211"/>
            <a:ext cx="12192000" cy="5344789"/>
          </a:xfrm>
          <a:prstGeom prst="rect">
            <a:avLst/>
          </a:prstGeom>
        </p:spPr>
      </p:pic>
    </p:spTree>
    <p:extLst>
      <p:ext uri="{BB962C8B-B14F-4D97-AF65-F5344CB8AC3E}">
        <p14:creationId xmlns:p14="http://schemas.microsoft.com/office/powerpoint/2010/main" val="42824315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pic>
        <p:nvPicPr>
          <p:cNvPr id="11" name="Picture 10">
            <a:extLst>
              <a:ext uri="{FF2B5EF4-FFF2-40B4-BE49-F238E27FC236}">
                <a16:creationId xmlns:a16="http://schemas.microsoft.com/office/drawing/2014/main" id="{6EB5AC99-F811-4D7E-8B19-DCE6BCC29C0F}"/>
              </a:ext>
            </a:extLst>
          </p:cNvPr>
          <p:cNvPicPr>
            <a:picLocks noChangeAspect="1"/>
          </p:cNvPicPr>
          <p:nvPr/>
        </p:nvPicPr>
        <p:blipFill>
          <a:blip r:embed="rId3"/>
          <a:stretch>
            <a:fillRect/>
          </a:stretch>
        </p:blipFill>
        <p:spPr>
          <a:xfrm>
            <a:off x="240947" y="109948"/>
            <a:ext cx="1379340" cy="883997"/>
          </a:xfrm>
          <a:prstGeom prst="rect">
            <a:avLst/>
          </a:prstGeom>
        </p:spPr>
      </p:pic>
      <p:sp>
        <p:nvSpPr>
          <p:cNvPr id="4" name="Google Shape;402;p33">
            <a:extLst>
              <a:ext uri="{FF2B5EF4-FFF2-40B4-BE49-F238E27FC236}">
                <a16:creationId xmlns:a16="http://schemas.microsoft.com/office/drawing/2014/main" id="{B31DF29C-A03E-1BFA-2DF5-59653B25D3D3}"/>
              </a:ext>
            </a:extLst>
          </p:cNvPr>
          <p:cNvSpPr txBox="1">
            <a:spLocks/>
          </p:cNvSpPr>
          <p:nvPr/>
        </p:nvSpPr>
        <p:spPr>
          <a:xfrm>
            <a:off x="1917523" y="113101"/>
            <a:ext cx="8356953" cy="1035555"/>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1pPr>
            <a:lvl2pPr marL="914400" marR="0" lvl="1"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2pPr>
            <a:lvl3pPr marL="1371600" marR="0" lvl="2"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3pPr>
            <a:lvl4pPr marL="1828800" marR="0" lvl="3"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4pPr>
            <a:lvl5pPr marL="2286000" marR="0" lvl="4"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5pPr>
            <a:lvl6pPr marL="2743200" marR="0" lvl="5"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6pPr>
            <a:lvl7pPr marL="3200400" marR="0" lvl="6"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7pPr>
            <a:lvl8pPr marL="3657600" marR="0" lvl="7"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8pPr>
            <a:lvl9pPr marL="4114800" marR="0" lvl="8"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9pPr>
          </a:lstStyle>
          <a:p>
            <a:pPr marL="0" indent="0" defTabSz="914400">
              <a:spcBef>
                <a:spcPts val="800"/>
              </a:spcBef>
              <a:buFont typeface="Poppins Light"/>
              <a:buNone/>
            </a:pPr>
            <a:r>
              <a:rPr lang="en-US" sz="4800" b="1" kern="0" dirty="0" err="1">
                <a:latin typeface="Poppins"/>
                <a:ea typeface="Poppins"/>
                <a:cs typeface="Poppins"/>
                <a:sym typeface="Poppins"/>
              </a:rPr>
              <a:t>Resolução</a:t>
            </a:r>
            <a:r>
              <a:rPr lang="en-US" sz="4800" b="1" kern="0" dirty="0">
                <a:latin typeface="Poppins"/>
                <a:ea typeface="Poppins"/>
                <a:cs typeface="Poppins"/>
                <a:sym typeface="Poppins"/>
              </a:rPr>
              <a:t> Grid</a:t>
            </a:r>
            <a:endParaRPr lang="en-US" sz="4800" kern="0" dirty="0"/>
          </a:p>
        </p:txBody>
      </p:sp>
      <p:pic>
        <p:nvPicPr>
          <p:cNvPr id="3" name="Picture 2">
            <a:extLst>
              <a:ext uri="{FF2B5EF4-FFF2-40B4-BE49-F238E27FC236}">
                <a16:creationId xmlns:a16="http://schemas.microsoft.com/office/drawing/2014/main" id="{BABB3E4F-B672-1D2A-417D-A66BEAC71E3E}"/>
              </a:ext>
            </a:extLst>
          </p:cNvPr>
          <p:cNvPicPr>
            <a:picLocks noChangeAspect="1"/>
          </p:cNvPicPr>
          <p:nvPr/>
        </p:nvPicPr>
        <p:blipFill>
          <a:blip r:embed="rId4"/>
          <a:stretch>
            <a:fillRect/>
          </a:stretch>
        </p:blipFill>
        <p:spPr>
          <a:xfrm>
            <a:off x="-1" y="1605472"/>
            <a:ext cx="12192000" cy="5252528"/>
          </a:xfrm>
          <a:prstGeom prst="rect">
            <a:avLst/>
          </a:prstGeom>
        </p:spPr>
      </p:pic>
    </p:spTree>
    <p:extLst>
      <p:ext uri="{BB962C8B-B14F-4D97-AF65-F5344CB8AC3E}">
        <p14:creationId xmlns:p14="http://schemas.microsoft.com/office/powerpoint/2010/main" val="3667831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pic>
        <p:nvPicPr>
          <p:cNvPr id="11" name="Picture 10">
            <a:extLst>
              <a:ext uri="{FF2B5EF4-FFF2-40B4-BE49-F238E27FC236}">
                <a16:creationId xmlns:a16="http://schemas.microsoft.com/office/drawing/2014/main" id="{6EB5AC99-F811-4D7E-8B19-DCE6BCC29C0F}"/>
              </a:ext>
            </a:extLst>
          </p:cNvPr>
          <p:cNvPicPr>
            <a:picLocks noChangeAspect="1"/>
          </p:cNvPicPr>
          <p:nvPr/>
        </p:nvPicPr>
        <p:blipFill>
          <a:blip r:embed="rId3"/>
          <a:stretch>
            <a:fillRect/>
          </a:stretch>
        </p:blipFill>
        <p:spPr>
          <a:xfrm>
            <a:off x="240947" y="109948"/>
            <a:ext cx="1379340" cy="883997"/>
          </a:xfrm>
          <a:prstGeom prst="rect">
            <a:avLst/>
          </a:prstGeom>
        </p:spPr>
      </p:pic>
      <p:sp>
        <p:nvSpPr>
          <p:cNvPr id="4" name="Google Shape;402;p33">
            <a:extLst>
              <a:ext uri="{FF2B5EF4-FFF2-40B4-BE49-F238E27FC236}">
                <a16:creationId xmlns:a16="http://schemas.microsoft.com/office/drawing/2014/main" id="{B31DF29C-A03E-1BFA-2DF5-59653B25D3D3}"/>
              </a:ext>
            </a:extLst>
          </p:cNvPr>
          <p:cNvSpPr txBox="1">
            <a:spLocks/>
          </p:cNvSpPr>
          <p:nvPr/>
        </p:nvSpPr>
        <p:spPr>
          <a:xfrm>
            <a:off x="1917523" y="113101"/>
            <a:ext cx="8356953" cy="1035555"/>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1pPr>
            <a:lvl2pPr marL="914400" marR="0" lvl="1"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2pPr>
            <a:lvl3pPr marL="1371600" marR="0" lvl="2"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3pPr>
            <a:lvl4pPr marL="1828800" marR="0" lvl="3"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4pPr>
            <a:lvl5pPr marL="2286000" marR="0" lvl="4"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5pPr>
            <a:lvl6pPr marL="2743200" marR="0" lvl="5"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6pPr>
            <a:lvl7pPr marL="3200400" marR="0" lvl="6"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7pPr>
            <a:lvl8pPr marL="3657600" marR="0" lvl="7"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8pPr>
            <a:lvl9pPr marL="4114800" marR="0" lvl="8"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9pPr>
          </a:lstStyle>
          <a:p>
            <a:pPr marL="0" indent="0" defTabSz="914400">
              <a:spcBef>
                <a:spcPts val="800"/>
              </a:spcBef>
              <a:buFont typeface="Poppins Light"/>
              <a:buNone/>
            </a:pPr>
            <a:r>
              <a:rPr lang="en-US" sz="4800" b="1" kern="0" dirty="0" err="1">
                <a:latin typeface="Poppins"/>
                <a:ea typeface="Poppins"/>
                <a:cs typeface="Poppins"/>
                <a:sym typeface="Poppins"/>
              </a:rPr>
              <a:t>Semivariograma</a:t>
            </a:r>
            <a:endParaRPr lang="en-US" sz="4800" kern="0" dirty="0"/>
          </a:p>
        </p:txBody>
      </p:sp>
      <p:pic>
        <p:nvPicPr>
          <p:cNvPr id="2" name="Picture 1">
            <a:extLst>
              <a:ext uri="{FF2B5EF4-FFF2-40B4-BE49-F238E27FC236}">
                <a16:creationId xmlns:a16="http://schemas.microsoft.com/office/drawing/2014/main" id="{D9AB6F24-1B35-2AF7-A3ED-288EC371AE73}"/>
              </a:ext>
            </a:extLst>
          </p:cNvPr>
          <p:cNvPicPr>
            <a:picLocks noChangeAspect="1"/>
          </p:cNvPicPr>
          <p:nvPr/>
        </p:nvPicPr>
        <p:blipFill rotWithShape="1">
          <a:blip r:embed="rId4"/>
          <a:srcRect l="635" r="-1"/>
          <a:stretch/>
        </p:blipFill>
        <p:spPr>
          <a:xfrm>
            <a:off x="972090" y="1976127"/>
            <a:ext cx="7317028" cy="3787990"/>
          </a:xfrm>
          <a:prstGeom prst="rect">
            <a:avLst/>
          </a:prstGeom>
        </p:spPr>
      </p:pic>
      <p:sp>
        <p:nvSpPr>
          <p:cNvPr id="3" name="TextBox 2">
            <a:extLst>
              <a:ext uri="{FF2B5EF4-FFF2-40B4-BE49-F238E27FC236}">
                <a16:creationId xmlns:a16="http://schemas.microsoft.com/office/drawing/2014/main" id="{D22D15A3-9424-DA44-5FAF-4662605F41E8}"/>
              </a:ext>
            </a:extLst>
          </p:cNvPr>
          <p:cNvSpPr txBox="1"/>
          <p:nvPr/>
        </p:nvSpPr>
        <p:spPr>
          <a:xfrm>
            <a:off x="8283894" y="1855064"/>
            <a:ext cx="3795712" cy="3970318"/>
          </a:xfrm>
          <a:prstGeom prst="rect">
            <a:avLst/>
          </a:prstGeom>
          <a:noFill/>
        </p:spPr>
        <p:txBody>
          <a:bodyPr wrap="square">
            <a:spAutoFit/>
          </a:bodyPr>
          <a:lstStyle/>
          <a:p>
            <a:pPr algn="l"/>
            <a:r>
              <a:rPr lang="pt-BR" sz="1200" b="1" i="0" dirty="0">
                <a:solidFill>
                  <a:srgbClr val="000000"/>
                </a:solidFill>
                <a:effectLst/>
                <a:latin typeface="arial" panose="020B0604020202020204" pitchFamily="34" charset="0"/>
              </a:rPr>
              <a:t>Alcance (a)</a:t>
            </a:r>
            <a:r>
              <a:rPr lang="pt-BR" sz="1200" b="0" i="0" dirty="0">
                <a:solidFill>
                  <a:srgbClr val="000000"/>
                </a:solidFill>
                <a:effectLst/>
                <a:latin typeface="arial" panose="020B0604020202020204" pitchFamily="34" charset="0"/>
              </a:rPr>
              <a:t>: À medida que a distância entre os pares aumenta, a variabilidade tenderá a aumentar até atingir um determinado nível. A distância onde o </a:t>
            </a:r>
            <a:r>
              <a:rPr lang="pt-BR" sz="1200" b="0" i="0" dirty="0" err="1">
                <a:solidFill>
                  <a:srgbClr val="000000"/>
                </a:solidFill>
                <a:effectLst/>
                <a:latin typeface="arial" panose="020B0604020202020204" pitchFamily="34" charset="0"/>
              </a:rPr>
              <a:t>variograma</a:t>
            </a:r>
            <a:r>
              <a:rPr lang="pt-BR" sz="1200" b="0" i="0" dirty="0">
                <a:solidFill>
                  <a:srgbClr val="000000"/>
                </a:solidFill>
                <a:effectLst/>
                <a:latin typeface="arial" panose="020B0604020202020204" pitchFamily="34" charset="0"/>
              </a:rPr>
              <a:t> atinge este nível </a:t>
            </a:r>
            <a:r>
              <a:rPr lang="pt-BR" sz="1200" b="1" i="0" dirty="0">
                <a:solidFill>
                  <a:srgbClr val="000000"/>
                </a:solidFill>
                <a:effectLst/>
                <a:latin typeface="arial" panose="020B0604020202020204" pitchFamily="34" charset="0"/>
              </a:rPr>
              <a:t>é denominado de alcance ou “range”.</a:t>
            </a:r>
            <a:endParaRPr lang="pt-BR" sz="1200" b="0" i="0" dirty="0">
              <a:solidFill>
                <a:srgbClr val="3C4858"/>
              </a:solidFill>
              <a:effectLst/>
              <a:latin typeface="Roboto" panose="02000000000000000000" pitchFamily="2" charset="0"/>
            </a:endParaRPr>
          </a:p>
          <a:p>
            <a:pPr algn="l"/>
            <a:r>
              <a:rPr lang="pt-BR" sz="1200" b="1" i="0" dirty="0">
                <a:solidFill>
                  <a:srgbClr val="000000"/>
                </a:solidFill>
                <a:effectLst/>
                <a:latin typeface="arial" panose="020B0604020202020204" pitchFamily="34" charset="0"/>
              </a:rPr>
              <a:t>Patamar (C)</a:t>
            </a:r>
            <a:r>
              <a:rPr lang="pt-BR" sz="1200" b="0" i="0" dirty="0">
                <a:solidFill>
                  <a:srgbClr val="000000"/>
                </a:solidFill>
                <a:effectLst/>
                <a:latin typeface="arial" panose="020B0604020202020204" pitchFamily="34" charset="0"/>
              </a:rPr>
              <a:t>: Representa o nível de variabilidade onde o </a:t>
            </a:r>
            <a:r>
              <a:rPr lang="pt-BR" sz="1200" b="0" i="0" dirty="0" err="1">
                <a:solidFill>
                  <a:srgbClr val="000000"/>
                </a:solidFill>
                <a:effectLst/>
                <a:latin typeface="arial" panose="020B0604020202020204" pitchFamily="34" charset="0"/>
              </a:rPr>
              <a:t>variograma</a:t>
            </a:r>
            <a:r>
              <a:rPr lang="pt-BR" sz="1200" b="0" i="0" dirty="0">
                <a:solidFill>
                  <a:srgbClr val="000000"/>
                </a:solidFill>
                <a:effectLst/>
                <a:latin typeface="arial" panose="020B0604020202020204" pitchFamily="34" charset="0"/>
              </a:rPr>
              <a:t> se estabiliza. Este patamar deve ser teoricamente igual à variância amostral. Este parâmetro é também denominado “</a:t>
            </a:r>
            <a:r>
              <a:rPr lang="pt-BR" sz="1200" b="0" i="0" dirty="0" err="1">
                <a:solidFill>
                  <a:srgbClr val="000000"/>
                </a:solidFill>
                <a:effectLst/>
                <a:latin typeface="arial" panose="020B0604020202020204" pitchFamily="34" charset="0"/>
              </a:rPr>
              <a:t>Sill</a:t>
            </a:r>
            <a:r>
              <a:rPr lang="pt-BR" sz="1200" b="0" i="0" dirty="0">
                <a:solidFill>
                  <a:srgbClr val="000000"/>
                </a:solidFill>
                <a:effectLst/>
                <a:latin typeface="arial" panose="020B0604020202020204" pitchFamily="34" charset="0"/>
              </a:rPr>
              <a:t>”.</a:t>
            </a:r>
            <a:endParaRPr lang="pt-BR" sz="1200" b="0" i="0" dirty="0">
              <a:solidFill>
                <a:srgbClr val="3C4858"/>
              </a:solidFill>
              <a:effectLst/>
              <a:latin typeface="Roboto" panose="02000000000000000000" pitchFamily="2" charset="0"/>
            </a:endParaRPr>
          </a:p>
          <a:p>
            <a:pPr algn="l"/>
            <a:r>
              <a:rPr lang="pt-BR" sz="1200" b="1" i="0" dirty="0">
                <a:solidFill>
                  <a:srgbClr val="000000"/>
                </a:solidFill>
                <a:effectLst/>
                <a:latin typeface="arial" panose="020B0604020202020204" pitchFamily="34" charset="0"/>
              </a:rPr>
              <a:t>Variância Espacial (C1)</a:t>
            </a:r>
            <a:r>
              <a:rPr lang="pt-BR" sz="1200" b="0" i="0" dirty="0">
                <a:solidFill>
                  <a:srgbClr val="000000"/>
                </a:solidFill>
                <a:effectLst/>
                <a:latin typeface="arial" panose="020B0604020202020204" pitchFamily="34" charset="0"/>
              </a:rPr>
              <a:t>: Representa as diferenças espaciais entre os valores de uma variável tomada em dois pontos separados por distâncias cada vez maiores.</a:t>
            </a:r>
            <a:endParaRPr lang="pt-BR" sz="1200" b="0" i="0" dirty="0">
              <a:solidFill>
                <a:srgbClr val="3C4858"/>
              </a:solidFill>
              <a:effectLst/>
              <a:latin typeface="Roboto" panose="02000000000000000000" pitchFamily="2" charset="0"/>
            </a:endParaRPr>
          </a:p>
          <a:p>
            <a:pPr algn="l"/>
            <a:r>
              <a:rPr lang="pt-BR" sz="1200" b="1" i="0" dirty="0">
                <a:solidFill>
                  <a:srgbClr val="000000"/>
                </a:solidFill>
                <a:effectLst/>
                <a:latin typeface="arial" panose="020B0604020202020204" pitchFamily="34" charset="0"/>
              </a:rPr>
              <a:t>Efeito Pepita (C0)</a:t>
            </a:r>
            <a:r>
              <a:rPr lang="pt-BR" sz="1200" b="0" i="0" dirty="0">
                <a:solidFill>
                  <a:srgbClr val="000000"/>
                </a:solidFill>
                <a:effectLst/>
                <a:latin typeface="arial" panose="020B0604020202020204" pitchFamily="34" charset="0"/>
              </a:rPr>
              <a:t>: Para distância igual a zero (h=0), o </a:t>
            </a:r>
            <a:r>
              <a:rPr lang="pt-BR" sz="1200" b="0" i="0" dirty="0" err="1">
                <a:solidFill>
                  <a:srgbClr val="000000"/>
                </a:solidFill>
                <a:effectLst/>
                <a:latin typeface="arial" panose="020B0604020202020204" pitchFamily="34" charset="0"/>
              </a:rPr>
              <a:t>variograma</a:t>
            </a:r>
            <a:r>
              <a:rPr lang="pt-BR" sz="1200" b="0" i="0" dirty="0">
                <a:solidFill>
                  <a:srgbClr val="000000"/>
                </a:solidFill>
                <a:effectLst/>
                <a:latin typeface="arial" panose="020B0604020202020204" pitchFamily="34" charset="0"/>
              </a:rPr>
              <a:t> deveria apresentar variabilidade nula. Entretanto, vários fatores como erros de amostragens, erros de medidas ou ainda </a:t>
            </a:r>
            <a:r>
              <a:rPr lang="pt-BR" sz="1200" b="0" i="0" dirty="0" err="1">
                <a:solidFill>
                  <a:srgbClr val="000000"/>
                </a:solidFill>
                <a:effectLst/>
                <a:latin typeface="arial" panose="020B0604020202020204" pitchFamily="34" charset="0"/>
              </a:rPr>
              <a:t>microregionalizações</a:t>
            </a:r>
            <a:r>
              <a:rPr lang="pt-BR" sz="1200" b="0" i="0" dirty="0">
                <a:solidFill>
                  <a:srgbClr val="000000"/>
                </a:solidFill>
                <a:effectLst/>
                <a:latin typeface="arial" panose="020B0604020202020204" pitchFamily="34" charset="0"/>
              </a:rPr>
              <a:t> da variável em análise, causam uma descontinuidade na origem do </a:t>
            </a:r>
            <a:r>
              <a:rPr lang="pt-BR" sz="1200" b="0" i="0" dirty="0" err="1">
                <a:solidFill>
                  <a:srgbClr val="000000"/>
                </a:solidFill>
                <a:effectLst/>
                <a:latin typeface="arial" panose="020B0604020202020204" pitchFamily="34" charset="0"/>
              </a:rPr>
              <a:t>variograma</a:t>
            </a:r>
            <a:r>
              <a:rPr lang="pt-BR" sz="1200" b="0" i="0" dirty="0">
                <a:solidFill>
                  <a:srgbClr val="000000"/>
                </a:solidFill>
                <a:effectLst/>
                <a:latin typeface="arial" panose="020B0604020202020204" pitchFamily="34" charset="0"/>
              </a:rPr>
              <a:t>, denominado de efeito pepita ou nugget </a:t>
            </a:r>
            <a:r>
              <a:rPr lang="pt-BR" sz="1200" b="0" i="0" dirty="0" err="1">
                <a:solidFill>
                  <a:srgbClr val="000000"/>
                </a:solidFill>
                <a:effectLst/>
                <a:latin typeface="arial" panose="020B0604020202020204" pitchFamily="34" charset="0"/>
              </a:rPr>
              <a:t>effect</a:t>
            </a:r>
            <a:r>
              <a:rPr lang="pt-BR" sz="1200" b="0" i="0" dirty="0">
                <a:solidFill>
                  <a:srgbClr val="000000"/>
                </a:solidFill>
                <a:effectLst/>
                <a:latin typeface="arial" panose="020B0604020202020204" pitchFamily="34" charset="0"/>
              </a:rPr>
              <a:t>. (Fonte: </a:t>
            </a:r>
            <a:r>
              <a:rPr lang="pt-BR" sz="1200" b="0" i="0" dirty="0">
                <a:solidFill>
                  <a:srgbClr val="0000FF"/>
                </a:solidFill>
                <a:effectLst/>
                <a:latin typeface="arial" panose="020B0604020202020204" pitchFamily="34" charset="0"/>
              </a:rPr>
              <a:t>Santos e Oliveira, 2016</a:t>
            </a:r>
            <a:r>
              <a:rPr lang="pt-BR" sz="1200" b="0" i="0" dirty="0">
                <a:solidFill>
                  <a:srgbClr val="000000"/>
                </a:solidFill>
                <a:effectLst/>
                <a:latin typeface="arial" panose="020B0604020202020204" pitchFamily="34" charset="0"/>
              </a:rPr>
              <a:t>).</a:t>
            </a:r>
            <a:endParaRPr lang="pt-BR" sz="1200" b="0" i="0" dirty="0">
              <a:solidFill>
                <a:srgbClr val="3C4858"/>
              </a:solidFill>
              <a:effectLst/>
              <a:latin typeface="Roboto" panose="02000000000000000000" pitchFamily="2" charset="0"/>
            </a:endParaRPr>
          </a:p>
        </p:txBody>
      </p:sp>
      <p:sp>
        <p:nvSpPr>
          <p:cNvPr id="5" name="Left Brace 4">
            <a:extLst>
              <a:ext uri="{FF2B5EF4-FFF2-40B4-BE49-F238E27FC236}">
                <a16:creationId xmlns:a16="http://schemas.microsoft.com/office/drawing/2014/main" id="{A7B1FE16-858D-EC3F-CCAE-1E7CC443D7B0}"/>
              </a:ext>
            </a:extLst>
          </p:cNvPr>
          <p:cNvSpPr/>
          <p:nvPr/>
        </p:nvSpPr>
        <p:spPr>
          <a:xfrm>
            <a:off x="969189" y="3408163"/>
            <a:ext cx="123234" cy="1554535"/>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88051A42-8CAF-823F-69A4-A8A7B11BC206}"/>
              </a:ext>
            </a:extLst>
          </p:cNvPr>
          <p:cNvSpPr txBox="1"/>
          <p:nvPr/>
        </p:nvSpPr>
        <p:spPr>
          <a:xfrm>
            <a:off x="515713" y="4001864"/>
            <a:ext cx="513282" cy="400110"/>
          </a:xfrm>
          <a:prstGeom prst="rect">
            <a:avLst/>
          </a:prstGeom>
          <a:noFill/>
        </p:spPr>
        <p:txBody>
          <a:bodyPr wrap="none" rtlCol="0">
            <a:spAutoFit/>
          </a:bodyPr>
          <a:lstStyle/>
          <a:p>
            <a:r>
              <a:rPr lang="pt-BR" sz="2000" b="1" dirty="0">
                <a:solidFill>
                  <a:srgbClr val="FF0000"/>
                </a:solidFill>
              </a:rPr>
              <a:t>C1</a:t>
            </a:r>
            <a:endParaRPr lang="en-US" sz="2000" b="1" dirty="0">
              <a:solidFill>
                <a:srgbClr val="FF0000"/>
              </a:solidFill>
            </a:endParaRPr>
          </a:p>
        </p:txBody>
      </p:sp>
      <p:sp>
        <p:nvSpPr>
          <p:cNvPr id="7" name="Left Brace 6">
            <a:extLst>
              <a:ext uri="{FF2B5EF4-FFF2-40B4-BE49-F238E27FC236}">
                <a16:creationId xmlns:a16="http://schemas.microsoft.com/office/drawing/2014/main" id="{086A3ADF-0EEC-EF3E-D8E8-FBE6B357FFF1}"/>
              </a:ext>
            </a:extLst>
          </p:cNvPr>
          <p:cNvSpPr/>
          <p:nvPr/>
        </p:nvSpPr>
        <p:spPr>
          <a:xfrm>
            <a:off x="969189" y="5007389"/>
            <a:ext cx="123234" cy="152400"/>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B5EB55E0-8889-5301-0BF5-0F38B4D78C66}"/>
              </a:ext>
            </a:extLst>
          </p:cNvPr>
          <p:cNvSpPr txBox="1"/>
          <p:nvPr/>
        </p:nvSpPr>
        <p:spPr>
          <a:xfrm>
            <a:off x="517524" y="4883534"/>
            <a:ext cx="513282" cy="400110"/>
          </a:xfrm>
          <a:prstGeom prst="rect">
            <a:avLst/>
          </a:prstGeom>
          <a:noFill/>
        </p:spPr>
        <p:txBody>
          <a:bodyPr wrap="none" rtlCol="0">
            <a:spAutoFit/>
          </a:bodyPr>
          <a:lstStyle/>
          <a:p>
            <a:r>
              <a:rPr lang="pt-BR" sz="2000" b="1" dirty="0">
                <a:solidFill>
                  <a:srgbClr val="FF0000"/>
                </a:solidFill>
              </a:rPr>
              <a:t>C0</a:t>
            </a:r>
            <a:endParaRPr lang="en-US" sz="2000" b="1" dirty="0">
              <a:solidFill>
                <a:srgbClr val="FF0000"/>
              </a:solidFill>
            </a:endParaRPr>
          </a:p>
        </p:txBody>
      </p:sp>
      <p:sp>
        <p:nvSpPr>
          <p:cNvPr id="9" name="Left Brace 8">
            <a:extLst>
              <a:ext uri="{FF2B5EF4-FFF2-40B4-BE49-F238E27FC236}">
                <a16:creationId xmlns:a16="http://schemas.microsoft.com/office/drawing/2014/main" id="{AEBB65F4-924A-F6BE-3A0D-97108DF9AFB0}"/>
              </a:ext>
            </a:extLst>
          </p:cNvPr>
          <p:cNvSpPr/>
          <p:nvPr/>
        </p:nvSpPr>
        <p:spPr>
          <a:xfrm rot="16200000">
            <a:off x="1991195" y="4714913"/>
            <a:ext cx="123234" cy="1390945"/>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305BB81E-1CE2-2D03-18A5-F02CF7836BC9}"/>
              </a:ext>
            </a:extLst>
          </p:cNvPr>
          <p:cNvSpPr txBox="1"/>
          <p:nvPr/>
        </p:nvSpPr>
        <p:spPr>
          <a:xfrm>
            <a:off x="1883341" y="5364008"/>
            <a:ext cx="327334" cy="400110"/>
          </a:xfrm>
          <a:prstGeom prst="rect">
            <a:avLst/>
          </a:prstGeom>
          <a:noFill/>
        </p:spPr>
        <p:txBody>
          <a:bodyPr wrap="none" rtlCol="0">
            <a:spAutoFit/>
          </a:bodyPr>
          <a:lstStyle/>
          <a:p>
            <a:r>
              <a:rPr lang="pt-BR" sz="2000" b="1" dirty="0">
                <a:solidFill>
                  <a:srgbClr val="FF0000"/>
                </a:solidFill>
              </a:rPr>
              <a:t>a</a:t>
            </a:r>
            <a:endParaRPr lang="en-US" sz="2000" b="1" dirty="0">
              <a:solidFill>
                <a:srgbClr val="FF0000"/>
              </a:solidFill>
            </a:endParaRPr>
          </a:p>
        </p:txBody>
      </p:sp>
      <p:sp>
        <p:nvSpPr>
          <p:cNvPr id="12" name="Left Brace 11">
            <a:extLst>
              <a:ext uri="{FF2B5EF4-FFF2-40B4-BE49-F238E27FC236}">
                <a16:creationId xmlns:a16="http://schemas.microsoft.com/office/drawing/2014/main" id="{EC6FB910-83FB-6924-2D39-D12C1DBF4575}"/>
              </a:ext>
            </a:extLst>
          </p:cNvPr>
          <p:cNvSpPr/>
          <p:nvPr/>
        </p:nvSpPr>
        <p:spPr>
          <a:xfrm>
            <a:off x="372400" y="3408162"/>
            <a:ext cx="123234" cy="1751627"/>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2930EB0E-2DF3-3424-91DB-1F6A813956D2}"/>
              </a:ext>
            </a:extLst>
          </p:cNvPr>
          <p:cNvSpPr txBox="1"/>
          <p:nvPr/>
        </p:nvSpPr>
        <p:spPr>
          <a:xfrm>
            <a:off x="18796" y="4057744"/>
            <a:ext cx="370614" cy="400110"/>
          </a:xfrm>
          <a:prstGeom prst="rect">
            <a:avLst/>
          </a:prstGeom>
          <a:noFill/>
        </p:spPr>
        <p:txBody>
          <a:bodyPr wrap="none" rtlCol="0">
            <a:spAutoFit/>
          </a:bodyPr>
          <a:lstStyle/>
          <a:p>
            <a:r>
              <a:rPr lang="pt-BR" sz="2000" b="1" dirty="0">
                <a:solidFill>
                  <a:srgbClr val="FF0000"/>
                </a:solidFill>
              </a:rPr>
              <a:t>C</a:t>
            </a:r>
            <a:endParaRPr lang="en-US" sz="2000" b="1" dirty="0">
              <a:solidFill>
                <a:srgbClr val="FF0000"/>
              </a:solidFill>
            </a:endParaRPr>
          </a:p>
        </p:txBody>
      </p:sp>
      <p:sp>
        <p:nvSpPr>
          <p:cNvPr id="14" name="TextBox 13">
            <a:extLst>
              <a:ext uri="{FF2B5EF4-FFF2-40B4-BE49-F238E27FC236}">
                <a16:creationId xmlns:a16="http://schemas.microsoft.com/office/drawing/2014/main" id="{F2475ADD-58C7-5B78-8BB8-6295516EAF2A}"/>
              </a:ext>
            </a:extLst>
          </p:cNvPr>
          <p:cNvSpPr txBox="1"/>
          <p:nvPr/>
        </p:nvSpPr>
        <p:spPr>
          <a:xfrm>
            <a:off x="47498" y="2446313"/>
            <a:ext cx="2610519" cy="707886"/>
          </a:xfrm>
          <a:prstGeom prst="rect">
            <a:avLst/>
          </a:prstGeom>
          <a:noFill/>
        </p:spPr>
        <p:txBody>
          <a:bodyPr wrap="square" rtlCol="0">
            <a:spAutoFit/>
          </a:bodyPr>
          <a:lstStyle/>
          <a:p>
            <a:pPr algn="r"/>
            <a:r>
              <a:rPr lang="pt-BR" sz="2000" b="1" dirty="0">
                <a:solidFill>
                  <a:srgbClr val="FF0000"/>
                </a:solidFill>
              </a:rPr>
              <a:t>Domínio Estruturado</a:t>
            </a:r>
            <a:endParaRPr lang="en-US" sz="2000" b="1" dirty="0">
              <a:solidFill>
                <a:srgbClr val="FF0000"/>
              </a:solidFill>
            </a:endParaRPr>
          </a:p>
        </p:txBody>
      </p:sp>
      <p:sp>
        <p:nvSpPr>
          <p:cNvPr id="15" name="TextBox 14">
            <a:extLst>
              <a:ext uri="{FF2B5EF4-FFF2-40B4-BE49-F238E27FC236}">
                <a16:creationId xmlns:a16="http://schemas.microsoft.com/office/drawing/2014/main" id="{EE0E696B-E720-93D3-84A3-A7DD183362E5}"/>
              </a:ext>
            </a:extLst>
          </p:cNvPr>
          <p:cNvSpPr txBox="1"/>
          <p:nvPr/>
        </p:nvSpPr>
        <p:spPr>
          <a:xfrm>
            <a:off x="2799604" y="2446313"/>
            <a:ext cx="2146478" cy="707886"/>
          </a:xfrm>
          <a:prstGeom prst="rect">
            <a:avLst/>
          </a:prstGeom>
          <a:noFill/>
        </p:spPr>
        <p:txBody>
          <a:bodyPr wrap="square" rtlCol="0">
            <a:spAutoFit/>
          </a:bodyPr>
          <a:lstStyle/>
          <a:p>
            <a:r>
              <a:rPr lang="pt-BR" sz="2000" b="1" dirty="0">
                <a:solidFill>
                  <a:srgbClr val="FF0000"/>
                </a:solidFill>
              </a:rPr>
              <a:t>Domínio Aleatório</a:t>
            </a:r>
            <a:endParaRPr lang="en-US" sz="2000" b="1" dirty="0">
              <a:solidFill>
                <a:srgbClr val="FF0000"/>
              </a:solidFill>
            </a:endParaRPr>
          </a:p>
        </p:txBody>
      </p:sp>
      <p:cxnSp>
        <p:nvCxnSpPr>
          <p:cNvPr id="17" name="Straight Connector 16">
            <a:extLst>
              <a:ext uri="{FF2B5EF4-FFF2-40B4-BE49-F238E27FC236}">
                <a16:creationId xmlns:a16="http://schemas.microsoft.com/office/drawing/2014/main" id="{5AACA521-1BDF-8738-61C4-F7DDC241A326}"/>
              </a:ext>
            </a:extLst>
          </p:cNvPr>
          <p:cNvCxnSpPr/>
          <p:nvPr/>
        </p:nvCxnSpPr>
        <p:spPr>
          <a:xfrm>
            <a:off x="2713022" y="2295371"/>
            <a:ext cx="0" cy="91518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6894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pic>
        <p:nvPicPr>
          <p:cNvPr id="11" name="Picture 10">
            <a:extLst>
              <a:ext uri="{FF2B5EF4-FFF2-40B4-BE49-F238E27FC236}">
                <a16:creationId xmlns:a16="http://schemas.microsoft.com/office/drawing/2014/main" id="{6EB5AC99-F811-4D7E-8B19-DCE6BCC29C0F}"/>
              </a:ext>
            </a:extLst>
          </p:cNvPr>
          <p:cNvPicPr>
            <a:picLocks noChangeAspect="1"/>
          </p:cNvPicPr>
          <p:nvPr/>
        </p:nvPicPr>
        <p:blipFill>
          <a:blip r:embed="rId3"/>
          <a:stretch>
            <a:fillRect/>
          </a:stretch>
        </p:blipFill>
        <p:spPr>
          <a:xfrm>
            <a:off x="240947" y="109948"/>
            <a:ext cx="1379340" cy="883997"/>
          </a:xfrm>
          <a:prstGeom prst="rect">
            <a:avLst/>
          </a:prstGeom>
        </p:spPr>
      </p:pic>
      <p:sp>
        <p:nvSpPr>
          <p:cNvPr id="4" name="Google Shape;402;p33">
            <a:extLst>
              <a:ext uri="{FF2B5EF4-FFF2-40B4-BE49-F238E27FC236}">
                <a16:creationId xmlns:a16="http://schemas.microsoft.com/office/drawing/2014/main" id="{B31DF29C-A03E-1BFA-2DF5-59653B25D3D3}"/>
              </a:ext>
            </a:extLst>
          </p:cNvPr>
          <p:cNvSpPr txBox="1">
            <a:spLocks/>
          </p:cNvSpPr>
          <p:nvPr/>
        </p:nvSpPr>
        <p:spPr>
          <a:xfrm>
            <a:off x="1917522" y="113101"/>
            <a:ext cx="10274477" cy="1035555"/>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1pPr>
            <a:lvl2pPr marL="914400" marR="0" lvl="1"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2pPr>
            <a:lvl3pPr marL="1371600" marR="0" lvl="2"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3pPr>
            <a:lvl4pPr marL="1828800" marR="0" lvl="3"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4pPr>
            <a:lvl5pPr marL="2286000" marR="0" lvl="4"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5pPr>
            <a:lvl6pPr marL="2743200" marR="0" lvl="5"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6pPr>
            <a:lvl7pPr marL="3200400" marR="0" lvl="6"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7pPr>
            <a:lvl8pPr marL="3657600" marR="0" lvl="7"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8pPr>
            <a:lvl9pPr marL="4114800" marR="0" lvl="8"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9pPr>
          </a:lstStyle>
          <a:p>
            <a:pPr marL="0" indent="0" defTabSz="914400">
              <a:spcBef>
                <a:spcPts val="800"/>
              </a:spcBef>
              <a:buFont typeface="Poppins Light"/>
              <a:buNone/>
            </a:pPr>
            <a:r>
              <a:rPr lang="en-US" sz="4000" b="1" kern="0" dirty="0" err="1">
                <a:latin typeface="Poppins"/>
                <a:ea typeface="Poppins"/>
                <a:cs typeface="Poppins"/>
                <a:sym typeface="Poppins"/>
              </a:rPr>
              <a:t>Semivariograma</a:t>
            </a:r>
            <a:r>
              <a:rPr lang="en-US" sz="4000" b="1" kern="0" dirty="0">
                <a:latin typeface="Poppins"/>
                <a:ea typeface="Poppins"/>
                <a:cs typeface="Poppins"/>
                <a:sym typeface="Poppins"/>
              </a:rPr>
              <a:t>: </a:t>
            </a:r>
            <a:r>
              <a:rPr lang="en-US" sz="4000" b="1" kern="0" dirty="0" err="1">
                <a:latin typeface="Poppins"/>
                <a:ea typeface="Poppins"/>
                <a:cs typeface="Poppins"/>
                <a:sym typeface="Poppins"/>
              </a:rPr>
              <a:t>Alcance</a:t>
            </a:r>
            <a:r>
              <a:rPr lang="en-US" sz="4000" b="1" kern="0" dirty="0">
                <a:latin typeface="Poppins"/>
                <a:ea typeface="Poppins"/>
                <a:cs typeface="Poppins"/>
                <a:sym typeface="Poppins"/>
              </a:rPr>
              <a:t> (Range)</a:t>
            </a:r>
            <a:endParaRPr lang="en-US" sz="4000" kern="0" dirty="0"/>
          </a:p>
        </p:txBody>
      </p:sp>
      <p:pic>
        <p:nvPicPr>
          <p:cNvPr id="3" name="Picture 2">
            <a:extLst>
              <a:ext uri="{FF2B5EF4-FFF2-40B4-BE49-F238E27FC236}">
                <a16:creationId xmlns:a16="http://schemas.microsoft.com/office/drawing/2014/main" id="{94AE47E7-A553-3443-DEEC-F623022FB40A}"/>
              </a:ext>
            </a:extLst>
          </p:cNvPr>
          <p:cNvPicPr>
            <a:picLocks noChangeAspect="1"/>
          </p:cNvPicPr>
          <p:nvPr/>
        </p:nvPicPr>
        <p:blipFill>
          <a:blip r:embed="rId4"/>
          <a:stretch>
            <a:fillRect/>
          </a:stretch>
        </p:blipFill>
        <p:spPr>
          <a:xfrm>
            <a:off x="-1" y="1523601"/>
            <a:ext cx="12192000" cy="5334399"/>
          </a:xfrm>
          <a:prstGeom prst="rect">
            <a:avLst/>
          </a:prstGeom>
        </p:spPr>
      </p:pic>
      <p:pic>
        <p:nvPicPr>
          <p:cNvPr id="6" name="Picture 5">
            <a:extLst>
              <a:ext uri="{FF2B5EF4-FFF2-40B4-BE49-F238E27FC236}">
                <a16:creationId xmlns:a16="http://schemas.microsoft.com/office/drawing/2014/main" id="{63A6C0F4-983F-445B-5054-881A02F6EE3E}"/>
              </a:ext>
            </a:extLst>
          </p:cNvPr>
          <p:cNvPicPr>
            <a:picLocks noChangeAspect="1"/>
          </p:cNvPicPr>
          <p:nvPr/>
        </p:nvPicPr>
        <p:blipFill>
          <a:blip r:embed="rId5"/>
          <a:stretch>
            <a:fillRect/>
          </a:stretch>
        </p:blipFill>
        <p:spPr>
          <a:xfrm>
            <a:off x="101629" y="1074267"/>
            <a:ext cx="3444211" cy="1766137"/>
          </a:xfrm>
          <a:prstGeom prst="rect">
            <a:avLst/>
          </a:prstGeom>
        </p:spPr>
      </p:pic>
      <p:pic>
        <p:nvPicPr>
          <p:cNvPr id="8" name="Picture 7">
            <a:extLst>
              <a:ext uri="{FF2B5EF4-FFF2-40B4-BE49-F238E27FC236}">
                <a16:creationId xmlns:a16="http://schemas.microsoft.com/office/drawing/2014/main" id="{21F3C730-DC67-DAD6-9041-DA8D1479D3D9}"/>
              </a:ext>
            </a:extLst>
          </p:cNvPr>
          <p:cNvPicPr>
            <a:picLocks noChangeAspect="1"/>
          </p:cNvPicPr>
          <p:nvPr/>
        </p:nvPicPr>
        <p:blipFill>
          <a:blip r:embed="rId6"/>
          <a:stretch>
            <a:fillRect/>
          </a:stretch>
        </p:blipFill>
        <p:spPr>
          <a:xfrm>
            <a:off x="4114829" y="993945"/>
            <a:ext cx="3574427" cy="1830555"/>
          </a:xfrm>
          <a:prstGeom prst="rect">
            <a:avLst/>
          </a:prstGeom>
        </p:spPr>
      </p:pic>
      <p:pic>
        <p:nvPicPr>
          <p:cNvPr id="10" name="Picture 9">
            <a:extLst>
              <a:ext uri="{FF2B5EF4-FFF2-40B4-BE49-F238E27FC236}">
                <a16:creationId xmlns:a16="http://schemas.microsoft.com/office/drawing/2014/main" id="{99A8DA01-B7F1-5180-6AF0-39522DF6E504}"/>
              </a:ext>
            </a:extLst>
          </p:cNvPr>
          <p:cNvPicPr>
            <a:picLocks noChangeAspect="1"/>
          </p:cNvPicPr>
          <p:nvPr/>
        </p:nvPicPr>
        <p:blipFill>
          <a:blip r:embed="rId7"/>
          <a:stretch>
            <a:fillRect/>
          </a:stretch>
        </p:blipFill>
        <p:spPr>
          <a:xfrm>
            <a:off x="8646160" y="993945"/>
            <a:ext cx="3444211" cy="1767392"/>
          </a:xfrm>
          <a:prstGeom prst="rect">
            <a:avLst/>
          </a:prstGeom>
        </p:spPr>
      </p:pic>
    </p:spTree>
    <p:extLst>
      <p:ext uri="{BB962C8B-B14F-4D97-AF65-F5344CB8AC3E}">
        <p14:creationId xmlns:p14="http://schemas.microsoft.com/office/powerpoint/2010/main" val="8620630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pic>
        <p:nvPicPr>
          <p:cNvPr id="11" name="Picture 10">
            <a:extLst>
              <a:ext uri="{FF2B5EF4-FFF2-40B4-BE49-F238E27FC236}">
                <a16:creationId xmlns:a16="http://schemas.microsoft.com/office/drawing/2014/main" id="{6EB5AC99-F811-4D7E-8B19-DCE6BCC29C0F}"/>
              </a:ext>
            </a:extLst>
          </p:cNvPr>
          <p:cNvPicPr>
            <a:picLocks noChangeAspect="1"/>
          </p:cNvPicPr>
          <p:nvPr/>
        </p:nvPicPr>
        <p:blipFill>
          <a:blip r:embed="rId3"/>
          <a:stretch>
            <a:fillRect/>
          </a:stretch>
        </p:blipFill>
        <p:spPr>
          <a:xfrm>
            <a:off x="240947" y="8348"/>
            <a:ext cx="1379340" cy="883997"/>
          </a:xfrm>
          <a:prstGeom prst="rect">
            <a:avLst/>
          </a:prstGeom>
        </p:spPr>
      </p:pic>
      <p:sp>
        <p:nvSpPr>
          <p:cNvPr id="4" name="Google Shape;402;p33">
            <a:extLst>
              <a:ext uri="{FF2B5EF4-FFF2-40B4-BE49-F238E27FC236}">
                <a16:creationId xmlns:a16="http://schemas.microsoft.com/office/drawing/2014/main" id="{B31DF29C-A03E-1BFA-2DF5-59653B25D3D3}"/>
              </a:ext>
            </a:extLst>
          </p:cNvPr>
          <p:cNvSpPr txBox="1">
            <a:spLocks/>
          </p:cNvSpPr>
          <p:nvPr/>
        </p:nvSpPr>
        <p:spPr>
          <a:xfrm>
            <a:off x="1917523" y="-43422"/>
            <a:ext cx="10033530" cy="1035555"/>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1pPr>
            <a:lvl2pPr marL="914400" marR="0" lvl="1"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2pPr>
            <a:lvl3pPr marL="1371600" marR="0" lvl="2"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3pPr>
            <a:lvl4pPr marL="1828800" marR="0" lvl="3"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4pPr>
            <a:lvl5pPr marL="2286000" marR="0" lvl="4"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5pPr>
            <a:lvl6pPr marL="2743200" marR="0" lvl="5"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6pPr>
            <a:lvl7pPr marL="3200400" marR="0" lvl="6"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7pPr>
            <a:lvl8pPr marL="3657600" marR="0" lvl="7"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8pPr>
            <a:lvl9pPr marL="4114800" marR="0" lvl="8"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9pPr>
          </a:lstStyle>
          <a:p>
            <a:pPr marL="0" indent="0" defTabSz="914400">
              <a:spcBef>
                <a:spcPts val="800"/>
              </a:spcBef>
              <a:buFont typeface="Poppins Light"/>
              <a:buNone/>
            </a:pPr>
            <a:r>
              <a:rPr lang="en-US" sz="4400" b="1" kern="0" dirty="0" err="1">
                <a:latin typeface="Poppins"/>
                <a:ea typeface="Poppins"/>
                <a:cs typeface="Poppins"/>
                <a:sym typeface="Poppins"/>
              </a:rPr>
              <a:t>Semivariograma</a:t>
            </a:r>
            <a:r>
              <a:rPr lang="en-US" sz="4400" b="1" kern="0" dirty="0">
                <a:latin typeface="Poppins"/>
                <a:ea typeface="Poppins"/>
                <a:cs typeface="Poppins"/>
                <a:sym typeface="Poppins"/>
              </a:rPr>
              <a:t>: Patamar (Sill)</a:t>
            </a:r>
            <a:endParaRPr lang="en-US" sz="4400" kern="0" dirty="0"/>
          </a:p>
        </p:txBody>
      </p:sp>
      <p:pic>
        <p:nvPicPr>
          <p:cNvPr id="3" name="Picture 2">
            <a:extLst>
              <a:ext uri="{FF2B5EF4-FFF2-40B4-BE49-F238E27FC236}">
                <a16:creationId xmlns:a16="http://schemas.microsoft.com/office/drawing/2014/main" id="{1EF66712-FC8B-0672-16B9-72E2BEC9C428}"/>
              </a:ext>
            </a:extLst>
          </p:cNvPr>
          <p:cNvPicPr>
            <a:picLocks noChangeAspect="1"/>
          </p:cNvPicPr>
          <p:nvPr/>
        </p:nvPicPr>
        <p:blipFill>
          <a:blip r:embed="rId4"/>
          <a:stretch>
            <a:fillRect/>
          </a:stretch>
        </p:blipFill>
        <p:spPr>
          <a:xfrm>
            <a:off x="0" y="1526409"/>
            <a:ext cx="12192000" cy="5331591"/>
          </a:xfrm>
          <a:prstGeom prst="rect">
            <a:avLst/>
          </a:prstGeom>
        </p:spPr>
      </p:pic>
      <p:pic>
        <p:nvPicPr>
          <p:cNvPr id="6" name="Picture 5">
            <a:extLst>
              <a:ext uri="{FF2B5EF4-FFF2-40B4-BE49-F238E27FC236}">
                <a16:creationId xmlns:a16="http://schemas.microsoft.com/office/drawing/2014/main" id="{F8E8ADD0-11AA-F8F3-4762-F19B751E9F21}"/>
              </a:ext>
            </a:extLst>
          </p:cNvPr>
          <p:cNvPicPr>
            <a:picLocks noChangeAspect="1"/>
          </p:cNvPicPr>
          <p:nvPr/>
        </p:nvPicPr>
        <p:blipFill>
          <a:blip r:embed="rId5"/>
          <a:stretch>
            <a:fillRect/>
          </a:stretch>
        </p:blipFill>
        <p:spPr>
          <a:xfrm>
            <a:off x="234266" y="897787"/>
            <a:ext cx="3816029" cy="1964930"/>
          </a:xfrm>
          <a:prstGeom prst="rect">
            <a:avLst/>
          </a:prstGeom>
        </p:spPr>
      </p:pic>
      <p:pic>
        <p:nvPicPr>
          <p:cNvPr id="8" name="Picture 7">
            <a:extLst>
              <a:ext uri="{FF2B5EF4-FFF2-40B4-BE49-F238E27FC236}">
                <a16:creationId xmlns:a16="http://schemas.microsoft.com/office/drawing/2014/main" id="{9E5ABA59-BDAE-62A4-89C5-C67527ABD1E5}"/>
              </a:ext>
            </a:extLst>
          </p:cNvPr>
          <p:cNvPicPr>
            <a:picLocks noChangeAspect="1"/>
          </p:cNvPicPr>
          <p:nvPr/>
        </p:nvPicPr>
        <p:blipFill>
          <a:blip r:embed="rId6"/>
          <a:stretch>
            <a:fillRect/>
          </a:stretch>
        </p:blipFill>
        <p:spPr>
          <a:xfrm>
            <a:off x="4284561" y="897787"/>
            <a:ext cx="3837328" cy="1964930"/>
          </a:xfrm>
          <a:prstGeom prst="rect">
            <a:avLst/>
          </a:prstGeom>
        </p:spPr>
      </p:pic>
      <p:pic>
        <p:nvPicPr>
          <p:cNvPr id="10" name="Picture 9">
            <a:extLst>
              <a:ext uri="{FF2B5EF4-FFF2-40B4-BE49-F238E27FC236}">
                <a16:creationId xmlns:a16="http://schemas.microsoft.com/office/drawing/2014/main" id="{CD99DACC-03E2-C963-F2CA-CA4EE3E270FC}"/>
              </a:ext>
            </a:extLst>
          </p:cNvPr>
          <p:cNvPicPr>
            <a:picLocks noChangeAspect="1"/>
          </p:cNvPicPr>
          <p:nvPr/>
        </p:nvPicPr>
        <p:blipFill>
          <a:blip r:embed="rId7"/>
          <a:stretch>
            <a:fillRect/>
          </a:stretch>
        </p:blipFill>
        <p:spPr>
          <a:xfrm>
            <a:off x="8329415" y="897787"/>
            <a:ext cx="3829164" cy="1964930"/>
          </a:xfrm>
          <a:prstGeom prst="rect">
            <a:avLst/>
          </a:prstGeom>
        </p:spPr>
      </p:pic>
    </p:spTree>
    <p:extLst>
      <p:ext uri="{BB962C8B-B14F-4D97-AF65-F5344CB8AC3E}">
        <p14:creationId xmlns:p14="http://schemas.microsoft.com/office/powerpoint/2010/main" val="866502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pic>
        <p:nvPicPr>
          <p:cNvPr id="11" name="Picture 10">
            <a:extLst>
              <a:ext uri="{FF2B5EF4-FFF2-40B4-BE49-F238E27FC236}">
                <a16:creationId xmlns:a16="http://schemas.microsoft.com/office/drawing/2014/main" id="{6EB5AC99-F811-4D7E-8B19-DCE6BCC29C0F}"/>
              </a:ext>
            </a:extLst>
          </p:cNvPr>
          <p:cNvPicPr>
            <a:picLocks noChangeAspect="1"/>
          </p:cNvPicPr>
          <p:nvPr/>
        </p:nvPicPr>
        <p:blipFill>
          <a:blip r:embed="rId3"/>
          <a:stretch>
            <a:fillRect/>
          </a:stretch>
        </p:blipFill>
        <p:spPr>
          <a:xfrm>
            <a:off x="136719" y="68913"/>
            <a:ext cx="1379340" cy="883997"/>
          </a:xfrm>
          <a:prstGeom prst="rect">
            <a:avLst/>
          </a:prstGeom>
        </p:spPr>
      </p:pic>
      <p:sp>
        <p:nvSpPr>
          <p:cNvPr id="4" name="Google Shape;402;p33">
            <a:extLst>
              <a:ext uri="{FF2B5EF4-FFF2-40B4-BE49-F238E27FC236}">
                <a16:creationId xmlns:a16="http://schemas.microsoft.com/office/drawing/2014/main" id="{B31DF29C-A03E-1BFA-2DF5-59653B25D3D3}"/>
              </a:ext>
            </a:extLst>
          </p:cNvPr>
          <p:cNvSpPr txBox="1">
            <a:spLocks/>
          </p:cNvSpPr>
          <p:nvPr/>
        </p:nvSpPr>
        <p:spPr>
          <a:xfrm>
            <a:off x="1836243" y="-142867"/>
            <a:ext cx="10033530" cy="1035555"/>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1pPr>
            <a:lvl2pPr marL="914400" marR="0" lvl="1"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2pPr>
            <a:lvl3pPr marL="1371600" marR="0" lvl="2"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3pPr>
            <a:lvl4pPr marL="1828800" marR="0" lvl="3"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4pPr>
            <a:lvl5pPr marL="2286000" marR="0" lvl="4"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5pPr>
            <a:lvl6pPr marL="2743200" marR="0" lvl="5"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6pPr>
            <a:lvl7pPr marL="3200400" marR="0" lvl="6"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7pPr>
            <a:lvl8pPr marL="3657600" marR="0" lvl="7"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8pPr>
            <a:lvl9pPr marL="4114800" marR="0" lvl="8"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9pPr>
          </a:lstStyle>
          <a:p>
            <a:pPr marL="0" indent="0" defTabSz="914400">
              <a:spcBef>
                <a:spcPts val="800"/>
              </a:spcBef>
              <a:buFont typeface="Poppins Light"/>
              <a:buNone/>
            </a:pPr>
            <a:r>
              <a:rPr lang="en-US" sz="3200" b="1" kern="0" dirty="0" err="1">
                <a:latin typeface="Poppins"/>
                <a:ea typeface="Poppins"/>
                <a:cs typeface="Poppins"/>
                <a:sym typeface="Poppins"/>
              </a:rPr>
              <a:t>Semivariograma</a:t>
            </a:r>
            <a:r>
              <a:rPr lang="en-US" sz="3200" b="1" kern="0" dirty="0">
                <a:latin typeface="Poppins"/>
                <a:ea typeface="Poppins"/>
                <a:cs typeface="Poppins"/>
                <a:sym typeface="Poppins"/>
              </a:rPr>
              <a:t>: </a:t>
            </a:r>
            <a:r>
              <a:rPr lang="en-US" sz="3200" b="1" kern="0" dirty="0" err="1">
                <a:latin typeface="Poppins"/>
                <a:ea typeface="Poppins"/>
                <a:cs typeface="Poppins"/>
                <a:sym typeface="Poppins"/>
              </a:rPr>
              <a:t>Efeito</a:t>
            </a:r>
            <a:r>
              <a:rPr lang="en-US" sz="3200" b="1" kern="0" dirty="0">
                <a:latin typeface="Poppins"/>
                <a:ea typeface="Poppins"/>
                <a:cs typeface="Poppins"/>
                <a:sym typeface="Poppins"/>
              </a:rPr>
              <a:t> Pepita (nugget effect)</a:t>
            </a:r>
            <a:endParaRPr lang="en-US" sz="3200" kern="0" dirty="0"/>
          </a:p>
        </p:txBody>
      </p:sp>
      <p:pic>
        <p:nvPicPr>
          <p:cNvPr id="3" name="Picture 2">
            <a:extLst>
              <a:ext uri="{FF2B5EF4-FFF2-40B4-BE49-F238E27FC236}">
                <a16:creationId xmlns:a16="http://schemas.microsoft.com/office/drawing/2014/main" id="{E1B1936D-98FF-3EA5-4BC4-63FEE738D0D3}"/>
              </a:ext>
            </a:extLst>
          </p:cNvPr>
          <p:cNvPicPr>
            <a:picLocks noChangeAspect="1"/>
          </p:cNvPicPr>
          <p:nvPr/>
        </p:nvPicPr>
        <p:blipFill>
          <a:blip r:embed="rId4"/>
          <a:stretch>
            <a:fillRect/>
          </a:stretch>
        </p:blipFill>
        <p:spPr>
          <a:xfrm>
            <a:off x="248920" y="1439502"/>
            <a:ext cx="11694160" cy="5418498"/>
          </a:xfrm>
          <a:prstGeom prst="rect">
            <a:avLst/>
          </a:prstGeom>
        </p:spPr>
      </p:pic>
      <p:pic>
        <p:nvPicPr>
          <p:cNvPr id="6" name="Picture 5">
            <a:extLst>
              <a:ext uri="{FF2B5EF4-FFF2-40B4-BE49-F238E27FC236}">
                <a16:creationId xmlns:a16="http://schemas.microsoft.com/office/drawing/2014/main" id="{9C1A357D-C5B4-81B3-CCB1-1FF6561692FB}"/>
              </a:ext>
            </a:extLst>
          </p:cNvPr>
          <p:cNvPicPr>
            <a:picLocks noChangeAspect="1"/>
          </p:cNvPicPr>
          <p:nvPr/>
        </p:nvPicPr>
        <p:blipFill>
          <a:blip r:embed="rId5"/>
          <a:stretch>
            <a:fillRect/>
          </a:stretch>
        </p:blipFill>
        <p:spPr>
          <a:xfrm>
            <a:off x="1216195" y="892688"/>
            <a:ext cx="2736045" cy="1403050"/>
          </a:xfrm>
          <a:prstGeom prst="rect">
            <a:avLst/>
          </a:prstGeom>
        </p:spPr>
      </p:pic>
      <p:pic>
        <p:nvPicPr>
          <p:cNvPr id="8" name="Picture 7">
            <a:extLst>
              <a:ext uri="{FF2B5EF4-FFF2-40B4-BE49-F238E27FC236}">
                <a16:creationId xmlns:a16="http://schemas.microsoft.com/office/drawing/2014/main" id="{5ECD316C-36BB-CA45-5393-964FBE6E060D}"/>
              </a:ext>
            </a:extLst>
          </p:cNvPr>
          <p:cNvPicPr>
            <a:picLocks noChangeAspect="1"/>
          </p:cNvPicPr>
          <p:nvPr/>
        </p:nvPicPr>
        <p:blipFill>
          <a:blip r:embed="rId6"/>
          <a:stretch>
            <a:fillRect/>
          </a:stretch>
        </p:blipFill>
        <p:spPr>
          <a:xfrm>
            <a:off x="7712997" y="737976"/>
            <a:ext cx="2734200" cy="1403051"/>
          </a:xfrm>
          <a:prstGeom prst="rect">
            <a:avLst/>
          </a:prstGeom>
        </p:spPr>
      </p:pic>
    </p:spTree>
    <p:extLst>
      <p:ext uri="{BB962C8B-B14F-4D97-AF65-F5344CB8AC3E}">
        <p14:creationId xmlns:p14="http://schemas.microsoft.com/office/powerpoint/2010/main" val="5247798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pic>
        <p:nvPicPr>
          <p:cNvPr id="11" name="Picture 10">
            <a:extLst>
              <a:ext uri="{FF2B5EF4-FFF2-40B4-BE49-F238E27FC236}">
                <a16:creationId xmlns:a16="http://schemas.microsoft.com/office/drawing/2014/main" id="{6EB5AC99-F811-4D7E-8B19-DCE6BCC29C0F}"/>
              </a:ext>
            </a:extLst>
          </p:cNvPr>
          <p:cNvPicPr>
            <a:picLocks noChangeAspect="1"/>
          </p:cNvPicPr>
          <p:nvPr/>
        </p:nvPicPr>
        <p:blipFill>
          <a:blip r:embed="rId3"/>
          <a:stretch>
            <a:fillRect/>
          </a:stretch>
        </p:blipFill>
        <p:spPr>
          <a:xfrm>
            <a:off x="240947" y="109948"/>
            <a:ext cx="1379340" cy="883997"/>
          </a:xfrm>
          <a:prstGeom prst="rect">
            <a:avLst/>
          </a:prstGeom>
        </p:spPr>
      </p:pic>
      <p:sp>
        <p:nvSpPr>
          <p:cNvPr id="4" name="Google Shape;402;p33">
            <a:extLst>
              <a:ext uri="{FF2B5EF4-FFF2-40B4-BE49-F238E27FC236}">
                <a16:creationId xmlns:a16="http://schemas.microsoft.com/office/drawing/2014/main" id="{B31DF29C-A03E-1BFA-2DF5-59653B25D3D3}"/>
              </a:ext>
            </a:extLst>
          </p:cNvPr>
          <p:cNvSpPr txBox="1">
            <a:spLocks/>
          </p:cNvSpPr>
          <p:nvPr/>
        </p:nvSpPr>
        <p:spPr>
          <a:xfrm>
            <a:off x="1917523" y="113101"/>
            <a:ext cx="10033530" cy="1035555"/>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1pPr>
            <a:lvl2pPr marL="914400" marR="0" lvl="1"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2pPr>
            <a:lvl3pPr marL="1371600" marR="0" lvl="2"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3pPr>
            <a:lvl4pPr marL="1828800" marR="0" lvl="3"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4pPr>
            <a:lvl5pPr marL="2286000" marR="0" lvl="4"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5pPr>
            <a:lvl6pPr marL="2743200" marR="0" lvl="5"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6pPr>
            <a:lvl7pPr marL="3200400" marR="0" lvl="6"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7pPr>
            <a:lvl8pPr marL="3657600" marR="0" lvl="7"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8pPr>
            <a:lvl9pPr marL="4114800" marR="0" lvl="8"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9pPr>
          </a:lstStyle>
          <a:p>
            <a:pPr marL="0" indent="0" defTabSz="914400">
              <a:spcBef>
                <a:spcPts val="800"/>
              </a:spcBef>
              <a:buFont typeface="Poppins Light"/>
              <a:buNone/>
            </a:pPr>
            <a:r>
              <a:rPr lang="en-US" sz="4800" b="1" kern="0" dirty="0" err="1">
                <a:latin typeface="Poppins"/>
                <a:ea typeface="Poppins"/>
                <a:cs typeface="Poppins"/>
                <a:sym typeface="Poppins"/>
              </a:rPr>
              <a:t>Incerteza</a:t>
            </a:r>
            <a:endParaRPr lang="en-US" sz="4800" kern="0" dirty="0"/>
          </a:p>
        </p:txBody>
      </p:sp>
      <p:pic>
        <p:nvPicPr>
          <p:cNvPr id="3" name="Picture 2">
            <a:extLst>
              <a:ext uri="{FF2B5EF4-FFF2-40B4-BE49-F238E27FC236}">
                <a16:creationId xmlns:a16="http://schemas.microsoft.com/office/drawing/2014/main" id="{451C6826-1A2F-BF96-6E9F-535FEB585066}"/>
              </a:ext>
            </a:extLst>
          </p:cNvPr>
          <p:cNvPicPr>
            <a:picLocks noChangeAspect="1"/>
          </p:cNvPicPr>
          <p:nvPr/>
        </p:nvPicPr>
        <p:blipFill>
          <a:blip r:embed="rId4"/>
          <a:stretch>
            <a:fillRect/>
          </a:stretch>
        </p:blipFill>
        <p:spPr>
          <a:xfrm>
            <a:off x="82099" y="1072879"/>
            <a:ext cx="7426141" cy="4466565"/>
          </a:xfrm>
          <a:prstGeom prst="rect">
            <a:avLst/>
          </a:prstGeom>
        </p:spPr>
      </p:pic>
      <p:pic>
        <p:nvPicPr>
          <p:cNvPr id="6" name="Picture 5">
            <a:extLst>
              <a:ext uri="{FF2B5EF4-FFF2-40B4-BE49-F238E27FC236}">
                <a16:creationId xmlns:a16="http://schemas.microsoft.com/office/drawing/2014/main" id="{3B8B396A-CBD4-3156-3F9F-525479DDF4BE}"/>
              </a:ext>
            </a:extLst>
          </p:cNvPr>
          <p:cNvPicPr>
            <a:picLocks noChangeAspect="1"/>
          </p:cNvPicPr>
          <p:nvPr/>
        </p:nvPicPr>
        <p:blipFill>
          <a:blip r:embed="rId5"/>
          <a:stretch>
            <a:fillRect/>
          </a:stretch>
        </p:blipFill>
        <p:spPr>
          <a:xfrm>
            <a:off x="5974862" y="3068320"/>
            <a:ext cx="6135040" cy="3676579"/>
          </a:xfrm>
          <a:prstGeom prst="rect">
            <a:avLst/>
          </a:prstGeom>
        </p:spPr>
      </p:pic>
    </p:spTree>
    <p:extLst>
      <p:ext uri="{BB962C8B-B14F-4D97-AF65-F5344CB8AC3E}">
        <p14:creationId xmlns:p14="http://schemas.microsoft.com/office/powerpoint/2010/main" val="3552055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3"/>
          <p:cNvSpPr txBox="1">
            <a:spLocks noGrp="1"/>
          </p:cNvSpPr>
          <p:nvPr>
            <p:ph type="body" idx="4294967295"/>
          </p:nvPr>
        </p:nvSpPr>
        <p:spPr>
          <a:xfrm>
            <a:off x="240947" y="741687"/>
            <a:ext cx="4110965" cy="1658099"/>
          </a:xfrm>
          <a:prstGeom prst="rect">
            <a:avLst/>
          </a:prstGeom>
        </p:spPr>
        <p:txBody>
          <a:bodyPr spcFirstLastPara="1" wrap="square" lIns="121900" tIns="121900" rIns="121900" bIns="121900" anchor="ctr" anchorCtr="0">
            <a:noAutofit/>
          </a:bodyPr>
          <a:lstStyle/>
          <a:p>
            <a:pPr marL="0" indent="0">
              <a:spcBef>
                <a:spcPts val="800"/>
              </a:spcBef>
              <a:buNone/>
            </a:pPr>
            <a:r>
              <a:rPr lang="en-US" sz="4800" b="1" dirty="0" err="1">
                <a:latin typeface="Poppins"/>
                <a:ea typeface="Poppins"/>
                <a:cs typeface="Poppins"/>
                <a:sym typeface="Poppins"/>
              </a:rPr>
              <a:t>Definição</a:t>
            </a:r>
            <a:endParaRPr lang="en-US" sz="4800" dirty="0"/>
          </a:p>
        </p:txBody>
      </p:sp>
      <p:pic>
        <p:nvPicPr>
          <p:cNvPr id="11" name="Picture 10">
            <a:extLst>
              <a:ext uri="{FF2B5EF4-FFF2-40B4-BE49-F238E27FC236}">
                <a16:creationId xmlns:a16="http://schemas.microsoft.com/office/drawing/2014/main" id="{6EB5AC99-F811-4D7E-8B19-DCE6BCC29C0F}"/>
              </a:ext>
            </a:extLst>
          </p:cNvPr>
          <p:cNvPicPr>
            <a:picLocks noChangeAspect="1"/>
          </p:cNvPicPr>
          <p:nvPr/>
        </p:nvPicPr>
        <p:blipFill>
          <a:blip r:embed="rId3"/>
          <a:stretch>
            <a:fillRect/>
          </a:stretch>
        </p:blipFill>
        <p:spPr>
          <a:xfrm>
            <a:off x="240947" y="109948"/>
            <a:ext cx="1379340" cy="883997"/>
          </a:xfrm>
          <a:prstGeom prst="rect">
            <a:avLst/>
          </a:prstGeom>
        </p:spPr>
      </p:pic>
      <p:sp>
        <p:nvSpPr>
          <p:cNvPr id="16" name="Google Shape;430;p35">
            <a:extLst>
              <a:ext uri="{FF2B5EF4-FFF2-40B4-BE49-F238E27FC236}">
                <a16:creationId xmlns:a16="http://schemas.microsoft.com/office/drawing/2014/main" id="{770C427D-347E-B2B6-30FC-E75FD7DA04C9}"/>
              </a:ext>
            </a:extLst>
          </p:cNvPr>
          <p:cNvSpPr txBox="1">
            <a:spLocks/>
          </p:cNvSpPr>
          <p:nvPr/>
        </p:nvSpPr>
        <p:spPr>
          <a:xfrm>
            <a:off x="3655896" y="592400"/>
            <a:ext cx="8536103" cy="2008874"/>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1pPr>
            <a:lvl2pPr marL="914400" marR="0" lvl="1"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2pPr>
            <a:lvl3pPr marL="1371600" marR="0" lvl="2"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3pPr>
            <a:lvl4pPr marL="1828800" marR="0" lvl="3"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4pPr>
            <a:lvl5pPr marL="2286000" marR="0" lvl="4"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5pPr>
            <a:lvl6pPr marL="2743200" marR="0" lvl="5"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6pPr>
            <a:lvl7pPr marL="3200400" marR="0" lvl="6"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7pPr>
            <a:lvl8pPr marL="3657600" marR="0" lvl="7"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8pPr>
            <a:lvl9pPr marL="4114800" marR="0" lvl="8"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9pPr>
          </a:lstStyle>
          <a:p>
            <a:pPr marL="0" indent="0" defTabSz="914400">
              <a:spcBef>
                <a:spcPts val="800"/>
              </a:spcBef>
              <a:buFont typeface="Poppins Light"/>
              <a:buNone/>
            </a:pPr>
            <a:r>
              <a:rPr lang="pt-BR" kern="0" dirty="0"/>
              <a:t>Modelo Conceitual: relato escrito, acompanhado de representação gráfica, dos processos associados ao transporte das substâncias químicas de interesse na área investigada, desde as fontes potenciais, primárias e secundárias de contaminação, até os potenciais ou efetivos receptores. Esse relatório deve conter a identificação das substâncias químicas de interesse, das fontes de contaminação, dos mecanismos de liberação das substâncias, dos meios pelos quais as substâncias serão transportadas, dos receptores e das vias de ingresso das substâncias nos receptores. (DD-038. CETESB, 2017).</a:t>
            </a:r>
          </a:p>
        </p:txBody>
      </p:sp>
      <p:sp>
        <p:nvSpPr>
          <p:cNvPr id="188" name="TextBox 187">
            <a:extLst>
              <a:ext uri="{FF2B5EF4-FFF2-40B4-BE49-F238E27FC236}">
                <a16:creationId xmlns:a16="http://schemas.microsoft.com/office/drawing/2014/main" id="{A51A2596-A59E-C0CC-0FC5-A61C5DC4D5EC}"/>
              </a:ext>
            </a:extLst>
          </p:cNvPr>
          <p:cNvSpPr txBox="1"/>
          <p:nvPr/>
        </p:nvSpPr>
        <p:spPr>
          <a:xfrm rot="5400000">
            <a:off x="10361605" y="5195844"/>
            <a:ext cx="3006415" cy="261610"/>
          </a:xfrm>
          <a:prstGeom prst="rect">
            <a:avLst/>
          </a:prstGeom>
          <a:solidFill>
            <a:schemeClr val="bg1"/>
          </a:solidFill>
        </p:spPr>
        <p:txBody>
          <a:bodyPr wrap="square">
            <a:spAutoFit/>
          </a:bodyPr>
          <a:lstStyle/>
          <a:p>
            <a:r>
              <a:rPr lang="en-US" sz="1050" dirty="0"/>
              <a:t>Health-Canada-CSM-Builder-Tool-2015</a:t>
            </a:r>
          </a:p>
        </p:txBody>
      </p:sp>
      <p:sp>
        <p:nvSpPr>
          <p:cNvPr id="189" name="TextBox 188">
            <a:extLst>
              <a:ext uri="{FF2B5EF4-FFF2-40B4-BE49-F238E27FC236}">
                <a16:creationId xmlns:a16="http://schemas.microsoft.com/office/drawing/2014/main" id="{45998740-0413-C329-8F6A-295A505CD5D5}"/>
              </a:ext>
            </a:extLst>
          </p:cNvPr>
          <p:cNvSpPr txBox="1"/>
          <p:nvPr/>
        </p:nvSpPr>
        <p:spPr>
          <a:xfrm>
            <a:off x="6516546" y="6651840"/>
            <a:ext cx="3688102" cy="169277"/>
          </a:xfrm>
          <a:prstGeom prst="rect">
            <a:avLst/>
          </a:prstGeom>
          <a:solidFill>
            <a:schemeClr val="bg1"/>
          </a:solidFill>
        </p:spPr>
        <p:txBody>
          <a:bodyPr wrap="square">
            <a:spAutoFit/>
          </a:bodyPr>
          <a:lstStyle/>
          <a:p>
            <a:r>
              <a:rPr lang="en-US" sz="500" b="0" i="0" u="none" strike="noStrike" dirty="0">
                <a:solidFill>
                  <a:srgbClr val="598FDE"/>
                </a:solidFill>
                <a:effectLst/>
                <a:latin typeface="Verdana" panose="020B0604030504040204" pitchFamily="34" charset="0"/>
                <a:hlinkClick r:id="rId4"/>
              </a:rPr>
              <a:t>https://geoenviropro.com/wp-content/uploads/2017/01/Health-Canada-CSM-Builder-Tool-2015.pptx</a:t>
            </a:r>
            <a:endParaRPr lang="en-US" sz="500" dirty="0"/>
          </a:p>
        </p:txBody>
      </p:sp>
      <p:pic>
        <p:nvPicPr>
          <p:cNvPr id="190" name="Picture 189" descr="Diagram&#10;&#10;Description automatically generated">
            <a:extLst>
              <a:ext uri="{FF2B5EF4-FFF2-40B4-BE49-F238E27FC236}">
                <a16:creationId xmlns:a16="http://schemas.microsoft.com/office/drawing/2014/main" id="{94CDF61A-3BEB-6429-4139-C289C711367A}"/>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895" b="727"/>
          <a:stretch/>
        </p:blipFill>
        <p:spPr>
          <a:xfrm>
            <a:off x="82389" y="3716015"/>
            <a:ext cx="2689381" cy="2922159"/>
          </a:xfrm>
          <a:prstGeom prst="rect">
            <a:avLst/>
          </a:prstGeom>
        </p:spPr>
      </p:pic>
      <p:sp>
        <p:nvSpPr>
          <p:cNvPr id="191" name="TextBox 190">
            <a:extLst>
              <a:ext uri="{FF2B5EF4-FFF2-40B4-BE49-F238E27FC236}">
                <a16:creationId xmlns:a16="http://schemas.microsoft.com/office/drawing/2014/main" id="{5CC77B14-C688-5930-CBED-AC9951FB895B}"/>
              </a:ext>
            </a:extLst>
          </p:cNvPr>
          <p:cNvSpPr txBox="1"/>
          <p:nvPr/>
        </p:nvSpPr>
        <p:spPr>
          <a:xfrm>
            <a:off x="82389" y="6567201"/>
            <a:ext cx="2615091" cy="246221"/>
          </a:xfrm>
          <a:prstGeom prst="rect">
            <a:avLst/>
          </a:prstGeom>
          <a:solidFill>
            <a:schemeClr val="bg1"/>
          </a:solidFill>
        </p:spPr>
        <p:txBody>
          <a:bodyPr wrap="square">
            <a:spAutoFit/>
          </a:bodyPr>
          <a:lstStyle/>
          <a:p>
            <a:r>
              <a:rPr lang="en-US" sz="500" dirty="0">
                <a:hlinkClick r:id="rId6"/>
              </a:rPr>
              <a:t>https://www.researchgate.net/figure/Overview-map-of-the-contaminated-site-including-the-location-of-metal-works-factory-the_fig1_335820730</a:t>
            </a:r>
            <a:r>
              <a:rPr lang="en-US" sz="500" dirty="0"/>
              <a:t> </a:t>
            </a:r>
          </a:p>
        </p:txBody>
      </p:sp>
      <p:pic>
        <p:nvPicPr>
          <p:cNvPr id="192" name="Picture 191">
            <a:extLst>
              <a:ext uri="{FF2B5EF4-FFF2-40B4-BE49-F238E27FC236}">
                <a16:creationId xmlns:a16="http://schemas.microsoft.com/office/drawing/2014/main" id="{3024D63B-7EB4-BC4E-1CC0-D8250AF90CA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979768" y="4354406"/>
            <a:ext cx="3269704" cy="1993425"/>
          </a:xfrm>
          <a:prstGeom prst="rect">
            <a:avLst/>
          </a:prstGeom>
        </p:spPr>
      </p:pic>
      <p:sp>
        <p:nvSpPr>
          <p:cNvPr id="193" name="TextBox 192">
            <a:extLst>
              <a:ext uri="{FF2B5EF4-FFF2-40B4-BE49-F238E27FC236}">
                <a16:creationId xmlns:a16="http://schemas.microsoft.com/office/drawing/2014/main" id="{C62E25BE-FF7E-1EF4-3727-299353166673}"/>
              </a:ext>
            </a:extLst>
          </p:cNvPr>
          <p:cNvSpPr txBox="1"/>
          <p:nvPr/>
        </p:nvSpPr>
        <p:spPr>
          <a:xfrm>
            <a:off x="2973819" y="6370862"/>
            <a:ext cx="2929141" cy="169277"/>
          </a:xfrm>
          <a:prstGeom prst="rect">
            <a:avLst/>
          </a:prstGeom>
          <a:solidFill>
            <a:schemeClr val="bg1"/>
          </a:solidFill>
        </p:spPr>
        <p:txBody>
          <a:bodyPr wrap="square">
            <a:spAutoFit/>
          </a:bodyPr>
          <a:lstStyle/>
          <a:p>
            <a:r>
              <a:rPr lang="en-US" sz="500" dirty="0">
                <a:hlinkClick r:id="rId8"/>
              </a:rPr>
              <a:t>https://www.epa.gov/sites/default/files/2015-04/documents/csm-life-cycle-fact-sheet-final.pdf</a:t>
            </a:r>
            <a:r>
              <a:rPr lang="en-US" sz="500" dirty="0"/>
              <a:t> </a:t>
            </a:r>
          </a:p>
        </p:txBody>
      </p:sp>
      <p:pic>
        <p:nvPicPr>
          <p:cNvPr id="3" name="Picture 2" descr="Diagram&#10;&#10;Description automatically generated">
            <a:extLst>
              <a:ext uri="{FF2B5EF4-FFF2-40B4-BE49-F238E27FC236}">
                <a16:creationId xmlns:a16="http://schemas.microsoft.com/office/drawing/2014/main" id="{E4F2EFC6-57C5-21AB-1DD7-C827038F09C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407710" y="2801566"/>
            <a:ext cx="5252007" cy="3738573"/>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3"/>
          <p:cNvSpPr txBox="1">
            <a:spLocks noGrp="1"/>
          </p:cNvSpPr>
          <p:nvPr>
            <p:ph type="body" idx="4294967295"/>
          </p:nvPr>
        </p:nvSpPr>
        <p:spPr>
          <a:xfrm>
            <a:off x="155222" y="1084587"/>
            <a:ext cx="4292953" cy="1658099"/>
          </a:xfrm>
          <a:prstGeom prst="rect">
            <a:avLst/>
          </a:prstGeom>
        </p:spPr>
        <p:txBody>
          <a:bodyPr spcFirstLastPara="1" wrap="square" lIns="121900" tIns="121900" rIns="121900" bIns="121900" anchor="ctr" anchorCtr="0">
            <a:noAutofit/>
          </a:bodyPr>
          <a:lstStyle/>
          <a:p>
            <a:pPr marL="0" indent="0">
              <a:spcBef>
                <a:spcPts val="800"/>
              </a:spcBef>
              <a:buNone/>
            </a:pPr>
            <a:r>
              <a:rPr lang="pt-BR" sz="4800" b="1" dirty="0">
                <a:latin typeface="Poppins"/>
                <a:cs typeface="Poppins"/>
                <a:sym typeface="Poppins"/>
              </a:rPr>
              <a:t>Cubagem</a:t>
            </a:r>
            <a:endParaRPr lang="en-US" sz="4800" dirty="0"/>
          </a:p>
        </p:txBody>
      </p:sp>
      <p:pic>
        <p:nvPicPr>
          <p:cNvPr id="11" name="Picture 10">
            <a:extLst>
              <a:ext uri="{FF2B5EF4-FFF2-40B4-BE49-F238E27FC236}">
                <a16:creationId xmlns:a16="http://schemas.microsoft.com/office/drawing/2014/main" id="{6EB5AC99-F811-4D7E-8B19-DCE6BCC29C0F}"/>
              </a:ext>
            </a:extLst>
          </p:cNvPr>
          <p:cNvPicPr>
            <a:picLocks noChangeAspect="1"/>
          </p:cNvPicPr>
          <p:nvPr/>
        </p:nvPicPr>
        <p:blipFill>
          <a:blip r:embed="rId3"/>
          <a:stretch>
            <a:fillRect/>
          </a:stretch>
        </p:blipFill>
        <p:spPr>
          <a:xfrm>
            <a:off x="240947" y="109948"/>
            <a:ext cx="1379340" cy="883997"/>
          </a:xfrm>
          <a:prstGeom prst="rect">
            <a:avLst/>
          </a:prstGeom>
        </p:spPr>
      </p:pic>
      <p:sp>
        <p:nvSpPr>
          <p:cNvPr id="16" name="Google Shape;430;p35">
            <a:extLst>
              <a:ext uri="{FF2B5EF4-FFF2-40B4-BE49-F238E27FC236}">
                <a16:creationId xmlns:a16="http://schemas.microsoft.com/office/drawing/2014/main" id="{770C427D-347E-B2B6-30FC-E75FD7DA04C9}"/>
              </a:ext>
            </a:extLst>
          </p:cNvPr>
          <p:cNvSpPr txBox="1">
            <a:spLocks/>
          </p:cNvSpPr>
          <p:nvPr/>
        </p:nvSpPr>
        <p:spPr>
          <a:xfrm>
            <a:off x="4288446" y="551946"/>
            <a:ext cx="7662607" cy="5989375"/>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1pPr>
            <a:lvl2pPr marL="914400" marR="0" lvl="1"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2pPr>
            <a:lvl3pPr marL="1371600" marR="0" lvl="2"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3pPr>
            <a:lvl4pPr marL="1828800" marR="0" lvl="3"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4pPr>
            <a:lvl5pPr marL="2286000" marR="0" lvl="4"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5pPr>
            <a:lvl6pPr marL="2743200" marR="0" lvl="5"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6pPr>
            <a:lvl7pPr marL="3200400" marR="0" lvl="6"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7pPr>
            <a:lvl8pPr marL="3657600" marR="0" lvl="7"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8pPr>
            <a:lvl9pPr marL="4114800" marR="0" lvl="8"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9pPr>
          </a:lstStyle>
          <a:p>
            <a:pPr marL="285750" indent="-285750" defTabSz="914400">
              <a:spcBef>
                <a:spcPts val="800"/>
              </a:spcBef>
            </a:pPr>
            <a:r>
              <a:rPr lang="pt-BR" dirty="0"/>
              <a:t>Cálculo de Massa e Volume</a:t>
            </a:r>
          </a:p>
          <a:p>
            <a:pPr marL="742950" lvl="1" indent="-285750" defTabSz="914400">
              <a:spcBef>
                <a:spcPts val="800"/>
              </a:spcBef>
            </a:pPr>
            <a:r>
              <a:rPr lang="pt-BR" dirty="0"/>
              <a:t>Solo</a:t>
            </a:r>
          </a:p>
          <a:p>
            <a:pPr marL="742950" lvl="1" indent="-285750" defTabSz="914400">
              <a:spcBef>
                <a:spcPts val="800"/>
              </a:spcBef>
            </a:pPr>
            <a:r>
              <a:rPr lang="pt-BR" dirty="0"/>
              <a:t>Água</a:t>
            </a:r>
            <a:endParaRPr lang="pt-BR" sz="1050" kern="0" dirty="0"/>
          </a:p>
          <a:p>
            <a:pPr marL="0" indent="0" defTabSz="914400">
              <a:spcBef>
                <a:spcPts val="800"/>
              </a:spcBef>
              <a:buFont typeface="Poppins Light"/>
              <a:buNone/>
            </a:pPr>
            <a:r>
              <a:rPr lang="pt-BR" sz="1050" kern="0" dirty="0"/>
              <a:t>EXERCÍCIO 3</a:t>
            </a:r>
          </a:p>
        </p:txBody>
      </p:sp>
    </p:spTree>
    <p:extLst>
      <p:ext uri="{BB962C8B-B14F-4D97-AF65-F5344CB8AC3E}">
        <p14:creationId xmlns:p14="http://schemas.microsoft.com/office/powerpoint/2010/main" val="40793746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pic>
        <p:nvPicPr>
          <p:cNvPr id="11" name="Picture 10">
            <a:extLst>
              <a:ext uri="{FF2B5EF4-FFF2-40B4-BE49-F238E27FC236}">
                <a16:creationId xmlns:a16="http://schemas.microsoft.com/office/drawing/2014/main" id="{6EB5AC99-F811-4D7E-8B19-DCE6BCC29C0F}"/>
              </a:ext>
            </a:extLst>
          </p:cNvPr>
          <p:cNvPicPr>
            <a:picLocks noChangeAspect="1"/>
          </p:cNvPicPr>
          <p:nvPr/>
        </p:nvPicPr>
        <p:blipFill>
          <a:blip r:embed="rId3"/>
          <a:stretch>
            <a:fillRect/>
          </a:stretch>
        </p:blipFill>
        <p:spPr>
          <a:xfrm>
            <a:off x="240947" y="109948"/>
            <a:ext cx="1379340" cy="883997"/>
          </a:xfrm>
          <a:prstGeom prst="rect">
            <a:avLst/>
          </a:prstGeom>
        </p:spPr>
      </p:pic>
      <p:sp>
        <p:nvSpPr>
          <p:cNvPr id="4" name="Google Shape;402;p33">
            <a:extLst>
              <a:ext uri="{FF2B5EF4-FFF2-40B4-BE49-F238E27FC236}">
                <a16:creationId xmlns:a16="http://schemas.microsoft.com/office/drawing/2014/main" id="{B31DF29C-A03E-1BFA-2DF5-59653B25D3D3}"/>
              </a:ext>
            </a:extLst>
          </p:cNvPr>
          <p:cNvSpPr txBox="1">
            <a:spLocks/>
          </p:cNvSpPr>
          <p:nvPr/>
        </p:nvSpPr>
        <p:spPr>
          <a:xfrm>
            <a:off x="1917523" y="113101"/>
            <a:ext cx="10033530" cy="1035555"/>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1pPr>
            <a:lvl2pPr marL="914400" marR="0" lvl="1"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2pPr>
            <a:lvl3pPr marL="1371600" marR="0" lvl="2"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3pPr>
            <a:lvl4pPr marL="1828800" marR="0" lvl="3"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4pPr>
            <a:lvl5pPr marL="2286000" marR="0" lvl="4"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5pPr>
            <a:lvl6pPr marL="2743200" marR="0" lvl="5"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6pPr>
            <a:lvl7pPr marL="3200400" marR="0" lvl="6"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7pPr>
            <a:lvl8pPr marL="3657600" marR="0" lvl="7"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8pPr>
            <a:lvl9pPr marL="4114800" marR="0" lvl="8"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9pPr>
          </a:lstStyle>
          <a:p>
            <a:pPr marL="0" indent="0" defTabSz="914400">
              <a:spcBef>
                <a:spcPts val="800"/>
              </a:spcBef>
              <a:buFont typeface="Poppins Light"/>
              <a:buNone/>
            </a:pPr>
            <a:r>
              <a:rPr lang="en-US" sz="4800" b="1" kern="0" dirty="0" err="1">
                <a:latin typeface="Poppins"/>
                <a:ea typeface="Poppins"/>
                <a:cs typeface="Poppins"/>
                <a:sym typeface="Poppins"/>
              </a:rPr>
              <a:t>Cubagem</a:t>
            </a:r>
            <a:r>
              <a:rPr lang="en-US" sz="4800" b="1" kern="0" dirty="0">
                <a:latin typeface="Poppins"/>
                <a:ea typeface="Poppins"/>
                <a:cs typeface="Poppins"/>
                <a:sym typeface="Poppins"/>
              </a:rPr>
              <a:t> </a:t>
            </a:r>
            <a:r>
              <a:rPr lang="en-US" sz="4800" b="1" kern="0" dirty="0" err="1">
                <a:latin typeface="Poppins"/>
                <a:ea typeface="Poppins"/>
                <a:cs typeface="Poppins"/>
                <a:sym typeface="Poppins"/>
              </a:rPr>
              <a:t>Água</a:t>
            </a:r>
            <a:endParaRPr lang="en-US" sz="4800" b="1" kern="0" dirty="0">
              <a:latin typeface="Poppins"/>
              <a:ea typeface="Poppins"/>
              <a:cs typeface="Poppins"/>
              <a:sym typeface="Poppins"/>
            </a:endParaRPr>
          </a:p>
        </p:txBody>
      </p:sp>
      <p:pic>
        <p:nvPicPr>
          <p:cNvPr id="3" name="Picture 2">
            <a:extLst>
              <a:ext uri="{FF2B5EF4-FFF2-40B4-BE49-F238E27FC236}">
                <a16:creationId xmlns:a16="http://schemas.microsoft.com/office/drawing/2014/main" id="{821F3CCC-6AB8-FA24-292D-5E7C26E6AC0E}"/>
              </a:ext>
            </a:extLst>
          </p:cNvPr>
          <p:cNvPicPr>
            <a:picLocks noChangeAspect="1"/>
          </p:cNvPicPr>
          <p:nvPr/>
        </p:nvPicPr>
        <p:blipFill>
          <a:blip r:embed="rId4"/>
          <a:stretch>
            <a:fillRect/>
          </a:stretch>
        </p:blipFill>
        <p:spPr>
          <a:xfrm>
            <a:off x="0" y="1567132"/>
            <a:ext cx="12192000" cy="5290868"/>
          </a:xfrm>
          <a:prstGeom prst="rect">
            <a:avLst/>
          </a:prstGeom>
        </p:spPr>
      </p:pic>
      <p:pic>
        <p:nvPicPr>
          <p:cNvPr id="6" name="Picture 5">
            <a:extLst>
              <a:ext uri="{FF2B5EF4-FFF2-40B4-BE49-F238E27FC236}">
                <a16:creationId xmlns:a16="http://schemas.microsoft.com/office/drawing/2014/main" id="{7AADDA6E-AE12-9069-F7B8-27DCFA9D677E}"/>
              </a:ext>
            </a:extLst>
          </p:cNvPr>
          <p:cNvPicPr>
            <a:picLocks noChangeAspect="1"/>
          </p:cNvPicPr>
          <p:nvPr/>
        </p:nvPicPr>
        <p:blipFill>
          <a:blip r:embed="rId5"/>
          <a:stretch>
            <a:fillRect/>
          </a:stretch>
        </p:blipFill>
        <p:spPr>
          <a:xfrm>
            <a:off x="7289682" y="109948"/>
            <a:ext cx="2712955" cy="2133785"/>
          </a:xfrm>
          <a:prstGeom prst="rect">
            <a:avLst/>
          </a:prstGeom>
        </p:spPr>
      </p:pic>
      <p:pic>
        <p:nvPicPr>
          <p:cNvPr id="8" name="Picture 7">
            <a:extLst>
              <a:ext uri="{FF2B5EF4-FFF2-40B4-BE49-F238E27FC236}">
                <a16:creationId xmlns:a16="http://schemas.microsoft.com/office/drawing/2014/main" id="{A96C5F71-E683-E6E0-EF3A-4A9E5843B3CD}"/>
              </a:ext>
            </a:extLst>
          </p:cNvPr>
          <p:cNvPicPr>
            <a:picLocks noChangeAspect="1"/>
          </p:cNvPicPr>
          <p:nvPr/>
        </p:nvPicPr>
        <p:blipFill>
          <a:blip r:embed="rId6"/>
          <a:stretch>
            <a:fillRect/>
          </a:stretch>
        </p:blipFill>
        <p:spPr>
          <a:xfrm>
            <a:off x="9342763" y="2152292"/>
            <a:ext cx="2131814" cy="4496189"/>
          </a:xfrm>
          <a:prstGeom prst="rect">
            <a:avLst/>
          </a:prstGeom>
        </p:spPr>
      </p:pic>
      <p:sp>
        <p:nvSpPr>
          <p:cNvPr id="12" name="TextBox 11">
            <a:extLst>
              <a:ext uri="{FF2B5EF4-FFF2-40B4-BE49-F238E27FC236}">
                <a16:creationId xmlns:a16="http://schemas.microsoft.com/office/drawing/2014/main" id="{C46C17BC-9902-FBE7-C542-3831BFE6D684}"/>
              </a:ext>
            </a:extLst>
          </p:cNvPr>
          <p:cNvSpPr txBox="1"/>
          <p:nvPr/>
        </p:nvSpPr>
        <p:spPr>
          <a:xfrm>
            <a:off x="0" y="4709277"/>
            <a:ext cx="4176889" cy="2292935"/>
          </a:xfrm>
          <a:prstGeom prst="rect">
            <a:avLst/>
          </a:prstGeom>
          <a:noFill/>
        </p:spPr>
        <p:txBody>
          <a:bodyPr wrap="square">
            <a:spAutoFit/>
          </a:bodyPr>
          <a:lstStyle/>
          <a:p>
            <a:pPr marL="342900" lvl="0" indent="-342900" algn="l" rtl="0">
              <a:spcBef>
                <a:spcPts val="0"/>
              </a:spcBef>
              <a:spcAft>
                <a:spcPts val="0"/>
              </a:spcAft>
              <a:buFont typeface="+mj-lt"/>
              <a:buAutoNum type="arabicPeriod"/>
            </a:pPr>
            <a:r>
              <a:rPr lang="pt-BR" sz="1100" dirty="0">
                <a:solidFill>
                  <a:schemeClr val="bg1"/>
                </a:solidFill>
              </a:rPr>
              <a:t>Volume Solo - Cálculo automático a partir da soma dos volumes dos blocos do grid</a:t>
            </a:r>
          </a:p>
          <a:p>
            <a:pPr marL="342900" lvl="0" indent="-342900" algn="l" rtl="0">
              <a:spcBef>
                <a:spcPts val="0"/>
              </a:spcBef>
              <a:spcAft>
                <a:spcPts val="0"/>
              </a:spcAft>
              <a:buFont typeface="+mj-lt"/>
              <a:buAutoNum type="arabicPeriod"/>
            </a:pPr>
            <a:r>
              <a:rPr lang="pt-BR" sz="1100" dirty="0">
                <a:solidFill>
                  <a:schemeClr val="bg1"/>
                </a:solidFill>
              </a:rPr>
              <a:t>Massa de solo – Conversão a partir da densidade de solo inserida pelo usuário</a:t>
            </a:r>
          </a:p>
          <a:p>
            <a:pPr marL="342900" lvl="0" indent="-342900" algn="l" rtl="0">
              <a:spcBef>
                <a:spcPts val="0"/>
              </a:spcBef>
              <a:spcAft>
                <a:spcPts val="0"/>
              </a:spcAft>
              <a:buFont typeface="+mj-lt"/>
              <a:buAutoNum type="arabicPeriod"/>
            </a:pPr>
            <a:r>
              <a:rPr lang="pt-BR" sz="1100" dirty="0">
                <a:solidFill>
                  <a:schemeClr val="bg1"/>
                </a:solidFill>
              </a:rPr>
              <a:t>Volume de Água – Conversão a partir da porosidade do solo inserida pelo usuário</a:t>
            </a:r>
          </a:p>
          <a:p>
            <a:pPr marL="342900" lvl="0" indent="-342900" algn="l" rtl="0">
              <a:spcBef>
                <a:spcPts val="0"/>
              </a:spcBef>
              <a:spcAft>
                <a:spcPts val="0"/>
              </a:spcAft>
              <a:buFont typeface="+mj-lt"/>
              <a:buAutoNum type="arabicPeriod"/>
            </a:pPr>
            <a:r>
              <a:rPr lang="pt-BR" sz="1100" dirty="0">
                <a:solidFill>
                  <a:schemeClr val="bg1"/>
                </a:solidFill>
              </a:rPr>
              <a:t>Massa de Água – Conversão a partir da densidade padrão da água (1000 kg/m</a:t>
            </a:r>
            <a:r>
              <a:rPr lang="pt-BR" sz="1100" baseline="30000" dirty="0">
                <a:solidFill>
                  <a:schemeClr val="bg1"/>
                </a:solidFill>
              </a:rPr>
              <a:t>3</a:t>
            </a:r>
            <a:r>
              <a:rPr lang="pt-BR" sz="1100" dirty="0">
                <a:solidFill>
                  <a:schemeClr val="bg1"/>
                </a:solidFill>
              </a:rPr>
              <a:t> ou 1 g/cm3)</a:t>
            </a:r>
          </a:p>
          <a:p>
            <a:pPr marL="342900" indent="-342900">
              <a:buFont typeface="+mj-lt"/>
              <a:buAutoNum type="arabicPeriod"/>
            </a:pPr>
            <a:r>
              <a:rPr lang="pt-BR" sz="1100" dirty="0">
                <a:solidFill>
                  <a:schemeClr val="bg1"/>
                </a:solidFill>
              </a:rPr>
              <a:t>Massa de Produto - Cálculo automático a partir das concentrações médias dos blocos do grid</a:t>
            </a:r>
          </a:p>
          <a:p>
            <a:pPr marL="342900" indent="-342900">
              <a:buFont typeface="+mj-lt"/>
              <a:buAutoNum type="arabicPeriod"/>
            </a:pPr>
            <a:r>
              <a:rPr lang="pt-BR" sz="1100" dirty="0">
                <a:solidFill>
                  <a:schemeClr val="bg1"/>
                </a:solidFill>
              </a:rPr>
              <a:t>Volume de Produto - Conversão a partir da densidade do produto</a:t>
            </a:r>
          </a:p>
          <a:p>
            <a:pPr marL="342900" lvl="0" indent="-342900" algn="l" rtl="0">
              <a:spcBef>
                <a:spcPts val="0"/>
              </a:spcBef>
              <a:spcAft>
                <a:spcPts val="0"/>
              </a:spcAft>
              <a:buFont typeface="+mj-lt"/>
              <a:buAutoNum type="arabicPeriod"/>
            </a:pPr>
            <a:endParaRPr lang="pt-BR" sz="1100" dirty="0">
              <a:solidFill>
                <a:schemeClr val="bg1"/>
              </a:solidFill>
            </a:endParaRPr>
          </a:p>
        </p:txBody>
      </p:sp>
    </p:spTree>
    <p:extLst>
      <p:ext uri="{BB962C8B-B14F-4D97-AF65-F5344CB8AC3E}">
        <p14:creationId xmlns:p14="http://schemas.microsoft.com/office/powerpoint/2010/main" val="39430509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pic>
        <p:nvPicPr>
          <p:cNvPr id="11" name="Picture 10">
            <a:extLst>
              <a:ext uri="{FF2B5EF4-FFF2-40B4-BE49-F238E27FC236}">
                <a16:creationId xmlns:a16="http://schemas.microsoft.com/office/drawing/2014/main" id="{6EB5AC99-F811-4D7E-8B19-DCE6BCC29C0F}"/>
              </a:ext>
            </a:extLst>
          </p:cNvPr>
          <p:cNvPicPr>
            <a:picLocks noChangeAspect="1"/>
          </p:cNvPicPr>
          <p:nvPr/>
        </p:nvPicPr>
        <p:blipFill>
          <a:blip r:embed="rId3"/>
          <a:stretch>
            <a:fillRect/>
          </a:stretch>
        </p:blipFill>
        <p:spPr>
          <a:xfrm>
            <a:off x="240947" y="109948"/>
            <a:ext cx="1379340" cy="883997"/>
          </a:xfrm>
          <a:prstGeom prst="rect">
            <a:avLst/>
          </a:prstGeom>
        </p:spPr>
      </p:pic>
      <p:sp>
        <p:nvSpPr>
          <p:cNvPr id="4" name="Google Shape;402;p33">
            <a:extLst>
              <a:ext uri="{FF2B5EF4-FFF2-40B4-BE49-F238E27FC236}">
                <a16:creationId xmlns:a16="http://schemas.microsoft.com/office/drawing/2014/main" id="{B31DF29C-A03E-1BFA-2DF5-59653B25D3D3}"/>
              </a:ext>
            </a:extLst>
          </p:cNvPr>
          <p:cNvSpPr txBox="1">
            <a:spLocks/>
          </p:cNvSpPr>
          <p:nvPr/>
        </p:nvSpPr>
        <p:spPr>
          <a:xfrm>
            <a:off x="1917523" y="113101"/>
            <a:ext cx="10033530" cy="1035555"/>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1pPr>
            <a:lvl2pPr marL="914400" marR="0" lvl="1"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2pPr>
            <a:lvl3pPr marL="1371600" marR="0" lvl="2"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3pPr>
            <a:lvl4pPr marL="1828800" marR="0" lvl="3"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4pPr>
            <a:lvl5pPr marL="2286000" marR="0" lvl="4"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5pPr>
            <a:lvl6pPr marL="2743200" marR="0" lvl="5"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6pPr>
            <a:lvl7pPr marL="3200400" marR="0" lvl="6"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7pPr>
            <a:lvl8pPr marL="3657600" marR="0" lvl="7"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8pPr>
            <a:lvl9pPr marL="4114800" marR="0" lvl="8"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9pPr>
          </a:lstStyle>
          <a:p>
            <a:pPr marL="0" indent="0" defTabSz="914400">
              <a:spcBef>
                <a:spcPts val="800"/>
              </a:spcBef>
              <a:buFont typeface="Poppins Light"/>
              <a:buNone/>
            </a:pPr>
            <a:r>
              <a:rPr lang="en-US" sz="4800" b="1" kern="0" dirty="0" err="1">
                <a:latin typeface="Poppins"/>
                <a:ea typeface="Poppins"/>
                <a:cs typeface="Poppins"/>
                <a:sym typeface="Poppins"/>
              </a:rPr>
              <a:t>Cubagem</a:t>
            </a:r>
            <a:r>
              <a:rPr lang="en-US" sz="4800" b="1" kern="0" dirty="0">
                <a:latin typeface="Poppins"/>
                <a:ea typeface="Poppins"/>
                <a:cs typeface="Poppins"/>
                <a:sym typeface="Poppins"/>
              </a:rPr>
              <a:t> Solo</a:t>
            </a:r>
          </a:p>
        </p:txBody>
      </p:sp>
      <p:pic>
        <p:nvPicPr>
          <p:cNvPr id="5" name="Picture 4">
            <a:extLst>
              <a:ext uri="{FF2B5EF4-FFF2-40B4-BE49-F238E27FC236}">
                <a16:creationId xmlns:a16="http://schemas.microsoft.com/office/drawing/2014/main" id="{9D152F53-B2DD-7561-D9D9-E61616BF7F58}"/>
              </a:ext>
            </a:extLst>
          </p:cNvPr>
          <p:cNvPicPr>
            <a:picLocks noChangeAspect="1"/>
          </p:cNvPicPr>
          <p:nvPr/>
        </p:nvPicPr>
        <p:blipFill>
          <a:blip r:embed="rId4"/>
          <a:stretch>
            <a:fillRect/>
          </a:stretch>
        </p:blipFill>
        <p:spPr>
          <a:xfrm>
            <a:off x="0" y="1079960"/>
            <a:ext cx="12192000" cy="5789615"/>
          </a:xfrm>
          <a:prstGeom prst="rect">
            <a:avLst/>
          </a:prstGeom>
        </p:spPr>
      </p:pic>
      <p:pic>
        <p:nvPicPr>
          <p:cNvPr id="7" name="Picture 6">
            <a:extLst>
              <a:ext uri="{FF2B5EF4-FFF2-40B4-BE49-F238E27FC236}">
                <a16:creationId xmlns:a16="http://schemas.microsoft.com/office/drawing/2014/main" id="{6BCB70BB-58D2-0FB5-3053-9752DDB9D307}"/>
              </a:ext>
            </a:extLst>
          </p:cNvPr>
          <p:cNvPicPr>
            <a:picLocks noChangeAspect="1"/>
          </p:cNvPicPr>
          <p:nvPr/>
        </p:nvPicPr>
        <p:blipFill>
          <a:blip r:embed="rId5"/>
          <a:stretch>
            <a:fillRect/>
          </a:stretch>
        </p:blipFill>
        <p:spPr>
          <a:xfrm>
            <a:off x="6934288" y="0"/>
            <a:ext cx="3025402" cy="1882303"/>
          </a:xfrm>
          <a:prstGeom prst="rect">
            <a:avLst/>
          </a:prstGeom>
        </p:spPr>
      </p:pic>
      <p:pic>
        <p:nvPicPr>
          <p:cNvPr id="9" name="Picture 8">
            <a:extLst>
              <a:ext uri="{FF2B5EF4-FFF2-40B4-BE49-F238E27FC236}">
                <a16:creationId xmlns:a16="http://schemas.microsoft.com/office/drawing/2014/main" id="{B65C6476-C7D8-21AF-6E9A-FF97298F658C}"/>
              </a:ext>
            </a:extLst>
          </p:cNvPr>
          <p:cNvPicPr>
            <a:picLocks noChangeAspect="1"/>
          </p:cNvPicPr>
          <p:nvPr/>
        </p:nvPicPr>
        <p:blipFill rotWithShape="1">
          <a:blip r:embed="rId6"/>
          <a:srcRect b="39763"/>
          <a:stretch/>
        </p:blipFill>
        <p:spPr>
          <a:xfrm>
            <a:off x="8706835" y="1882304"/>
            <a:ext cx="2880610" cy="872186"/>
          </a:xfrm>
          <a:prstGeom prst="rect">
            <a:avLst/>
          </a:prstGeom>
        </p:spPr>
      </p:pic>
      <p:sp>
        <p:nvSpPr>
          <p:cNvPr id="12" name="TextBox 11">
            <a:extLst>
              <a:ext uri="{FF2B5EF4-FFF2-40B4-BE49-F238E27FC236}">
                <a16:creationId xmlns:a16="http://schemas.microsoft.com/office/drawing/2014/main" id="{4B8D70C7-8E5D-10DC-4E5A-3453CB8D68D8}"/>
              </a:ext>
            </a:extLst>
          </p:cNvPr>
          <p:cNvSpPr txBox="1"/>
          <p:nvPr/>
        </p:nvSpPr>
        <p:spPr>
          <a:xfrm>
            <a:off x="0" y="4412293"/>
            <a:ext cx="2625969" cy="2292935"/>
          </a:xfrm>
          <a:prstGeom prst="rect">
            <a:avLst/>
          </a:prstGeom>
          <a:noFill/>
        </p:spPr>
        <p:txBody>
          <a:bodyPr wrap="square">
            <a:spAutoFit/>
          </a:bodyPr>
          <a:lstStyle/>
          <a:p>
            <a:pPr marL="342900" lvl="0" indent="-342900" algn="l" rtl="0">
              <a:spcBef>
                <a:spcPts val="0"/>
              </a:spcBef>
              <a:spcAft>
                <a:spcPts val="0"/>
              </a:spcAft>
              <a:buFont typeface="+mj-lt"/>
              <a:buAutoNum type="arabicPeriod"/>
            </a:pPr>
            <a:r>
              <a:rPr lang="pt-BR" sz="1100" dirty="0">
                <a:solidFill>
                  <a:schemeClr val="bg1"/>
                </a:solidFill>
              </a:rPr>
              <a:t>Volume Solo - Cálculo automático a partir da soma dos volumes dos blocos do grid</a:t>
            </a:r>
          </a:p>
          <a:p>
            <a:pPr marL="342900" lvl="0" indent="-342900" algn="l" rtl="0">
              <a:spcBef>
                <a:spcPts val="0"/>
              </a:spcBef>
              <a:spcAft>
                <a:spcPts val="0"/>
              </a:spcAft>
              <a:buFont typeface="+mj-lt"/>
              <a:buAutoNum type="arabicPeriod"/>
            </a:pPr>
            <a:r>
              <a:rPr lang="pt-BR" sz="1100" dirty="0">
                <a:solidFill>
                  <a:schemeClr val="bg1"/>
                </a:solidFill>
              </a:rPr>
              <a:t>Massa de Solo – Conversão a partir da densidade inserida pelo usuário</a:t>
            </a:r>
          </a:p>
          <a:p>
            <a:pPr marL="342900" lvl="0" indent="-342900" algn="l" rtl="0">
              <a:spcBef>
                <a:spcPts val="0"/>
              </a:spcBef>
              <a:spcAft>
                <a:spcPts val="0"/>
              </a:spcAft>
              <a:buFont typeface="+mj-lt"/>
              <a:buAutoNum type="arabicPeriod"/>
            </a:pPr>
            <a:r>
              <a:rPr lang="pt-BR" sz="1100" dirty="0">
                <a:solidFill>
                  <a:schemeClr val="bg1"/>
                </a:solidFill>
              </a:rPr>
              <a:t>Massa do Produto - Cálculo automático a partir da concentração média dos blocos do grid</a:t>
            </a:r>
          </a:p>
          <a:p>
            <a:pPr marL="342900" lvl="0" indent="-342900" algn="l" rtl="0">
              <a:spcBef>
                <a:spcPts val="0"/>
              </a:spcBef>
              <a:spcAft>
                <a:spcPts val="0"/>
              </a:spcAft>
              <a:buFont typeface="+mj-lt"/>
              <a:buAutoNum type="arabicPeriod"/>
            </a:pPr>
            <a:r>
              <a:rPr lang="pt-BR" sz="1100" dirty="0">
                <a:solidFill>
                  <a:schemeClr val="bg1"/>
                </a:solidFill>
              </a:rPr>
              <a:t>Volume do produto – Conversão a partir da densidade do produto inserida pelo usuário</a:t>
            </a:r>
          </a:p>
        </p:txBody>
      </p:sp>
    </p:spTree>
    <p:extLst>
      <p:ext uri="{BB962C8B-B14F-4D97-AF65-F5344CB8AC3E}">
        <p14:creationId xmlns:p14="http://schemas.microsoft.com/office/powerpoint/2010/main" val="10485086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3"/>
          <p:cNvSpPr txBox="1">
            <a:spLocks noGrp="1"/>
          </p:cNvSpPr>
          <p:nvPr>
            <p:ph type="body" idx="4294967295"/>
          </p:nvPr>
        </p:nvSpPr>
        <p:spPr>
          <a:xfrm>
            <a:off x="155222" y="1084587"/>
            <a:ext cx="4292953" cy="1658099"/>
          </a:xfrm>
          <a:prstGeom prst="rect">
            <a:avLst/>
          </a:prstGeom>
        </p:spPr>
        <p:txBody>
          <a:bodyPr spcFirstLastPara="1" wrap="square" lIns="121900" tIns="121900" rIns="121900" bIns="121900" anchor="ctr" anchorCtr="0">
            <a:noAutofit/>
          </a:bodyPr>
          <a:lstStyle/>
          <a:p>
            <a:pPr marL="0" indent="0">
              <a:spcBef>
                <a:spcPts val="800"/>
              </a:spcBef>
              <a:buNone/>
            </a:pPr>
            <a:r>
              <a:rPr lang="pt-BR" sz="4800" b="1" dirty="0">
                <a:latin typeface="Poppins"/>
                <a:cs typeface="Poppins"/>
                <a:sym typeface="Poppins"/>
              </a:rPr>
              <a:t>E</a:t>
            </a:r>
            <a:r>
              <a:rPr lang="en-US" sz="4800" b="1" dirty="0" err="1">
                <a:latin typeface="Poppins"/>
                <a:cs typeface="Poppins"/>
                <a:sym typeface="Poppins"/>
              </a:rPr>
              <a:t>rros</a:t>
            </a:r>
            <a:r>
              <a:rPr lang="en-US" sz="4800" b="1" dirty="0">
                <a:latin typeface="Poppins"/>
                <a:cs typeface="Poppins"/>
                <a:sym typeface="Poppins"/>
              </a:rPr>
              <a:t> </a:t>
            </a:r>
            <a:r>
              <a:rPr lang="en-US" sz="4800" b="1" dirty="0" err="1">
                <a:latin typeface="Poppins"/>
                <a:cs typeface="Poppins"/>
                <a:sym typeface="Poppins"/>
              </a:rPr>
              <a:t>Frequentes</a:t>
            </a:r>
            <a:endParaRPr lang="en-US" sz="4800" dirty="0"/>
          </a:p>
        </p:txBody>
      </p:sp>
      <p:pic>
        <p:nvPicPr>
          <p:cNvPr id="11" name="Picture 10">
            <a:extLst>
              <a:ext uri="{FF2B5EF4-FFF2-40B4-BE49-F238E27FC236}">
                <a16:creationId xmlns:a16="http://schemas.microsoft.com/office/drawing/2014/main" id="{6EB5AC99-F811-4D7E-8B19-DCE6BCC29C0F}"/>
              </a:ext>
            </a:extLst>
          </p:cNvPr>
          <p:cNvPicPr>
            <a:picLocks noChangeAspect="1"/>
          </p:cNvPicPr>
          <p:nvPr/>
        </p:nvPicPr>
        <p:blipFill>
          <a:blip r:embed="rId3"/>
          <a:stretch>
            <a:fillRect/>
          </a:stretch>
        </p:blipFill>
        <p:spPr>
          <a:xfrm>
            <a:off x="240947" y="109948"/>
            <a:ext cx="1379340" cy="883997"/>
          </a:xfrm>
          <a:prstGeom prst="rect">
            <a:avLst/>
          </a:prstGeom>
        </p:spPr>
      </p:pic>
      <p:sp>
        <p:nvSpPr>
          <p:cNvPr id="16" name="Google Shape;430;p35">
            <a:extLst>
              <a:ext uri="{FF2B5EF4-FFF2-40B4-BE49-F238E27FC236}">
                <a16:creationId xmlns:a16="http://schemas.microsoft.com/office/drawing/2014/main" id="{770C427D-347E-B2B6-30FC-E75FD7DA04C9}"/>
              </a:ext>
            </a:extLst>
          </p:cNvPr>
          <p:cNvSpPr txBox="1">
            <a:spLocks/>
          </p:cNvSpPr>
          <p:nvPr/>
        </p:nvSpPr>
        <p:spPr>
          <a:xfrm>
            <a:off x="4288446" y="551946"/>
            <a:ext cx="7662607" cy="5989375"/>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1pPr>
            <a:lvl2pPr marL="914400" marR="0" lvl="1"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2pPr>
            <a:lvl3pPr marL="1371600" marR="0" lvl="2"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3pPr>
            <a:lvl4pPr marL="1828800" marR="0" lvl="3"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4pPr>
            <a:lvl5pPr marL="2286000" marR="0" lvl="4"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5pPr>
            <a:lvl6pPr marL="2743200" marR="0" lvl="5"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6pPr>
            <a:lvl7pPr marL="3200400" marR="0" lvl="6"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7pPr>
            <a:lvl8pPr marL="3657600" marR="0" lvl="7"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8pPr>
            <a:lvl9pPr marL="4114800" marR="0" lvl="8"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9pPr>
          </a:lstStyle>
          <a:p>
            <a:pPr marL="285750" indent="-285750" defTabSz="914400">
              <a:spcBef>
                <a:spcPts val="800"/>
              </a:spcBef>
            </a:pPr>
            <a:r>
              <a:rPr lang="pt-BR" dirty="0"/>
              <a:t>Estouro </a:t>
            </a:r>
            <a:r>
              <a:rPr lang="pt-BR"/>
              <a:t>de interpolação </a:t>
            </a:r>
            <a:endParaRPr lang="pt-BR" dirty="0"/>
          </a:p>
          <a:p>
            <a:pPr marL="285750" indent="-285750" defTabSz="914400">
              <a:spcBef>
                <a:spcPts val="800"/>
              </a:spcBef>
            </a:pPr>
            <a:r>
              <a:rPr lang="pt-BR" dirty="0"/>
              <a:t>Mesmos parâmetros, diferentes domínios / níveis de aquíferos</a:t>
            </a:r>
          </a:p>
          <a:p>
            <a:pPr marL="285750" indent="-285750" defTabSz="914400">
              <a:spcBef>
                <a:spcPts val="800"/>
              </a:spcBef>
            </a:pPr>
            <a:endParaRPr lang="pt-BR" sz="1050" kern="0" dirty="0"/>
          </a:p>
        </p:txBody>
      </p:sp>
    </p:spTree>
    <p:extLst>
      <p:ext uri="{BB962C8B-B14F-4D97-AF65-F5344CB8AC3E}">
        <p14:creationId xmlns:p14="http://schemas.microsoft.com/office/powerpoint/2010/main" val="2768708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grpSp>
        <p:nvGrpSpPr>
          <p:cNvPr id="9" name="Agrupar 21">
            <a:extLst>
              <a:ext uri="{FF2B5EF4-FFF2-40B4-BE49-F238E27FC236}">
                <a16:creationId xmlns:a16="http://schemas.microsoft.com/office/drawing/2014/main" id="{1EF7D38A-2C15-4A4B-A4E0-A0F88AE3BB95}"/>
              </a:ext>
            </a:extLst>
          </p:cNvPr>
          <p:cNvGrpSpPr/>
          <p:nvPr/>
        </p:nvGrpSpPr>
        <p:grpSpPr>
          <a:xfrm>
            <a:off x="4546410" y="3724102"/>
            <a:ext cx="3681115" cy="816441"/>
            <a:chOff x="4608310" y="4732877"/>
            <a:chExt cx="3681115" cy="816441"/>
          </a:xfrm>
        </p:grpSpPr>
        <p:sp>
          <p:nvSpPr>
            <p:cNvPr id="10" name="Retângulo 22">
              <a:extLst>
                <a:ext uri="{FF2B5EF4-FFF2-40B4-BE49-F238E27FC236}">
                  <a16:creationId xmlns:a16="http://schemas.microsoft.com/office/drawing/2014/main" id="{E0AF0DD2-AEAB-45E6-AF79-E9C7773C3DE3}"/>
                </a:ext>
              </a:extLst>
            </p:cNvPr>
            <p:cNvSpPr/>
            <p:nvPr/>
          </p:nvSpPr>
          <p:spPr>
            <a:xfrm>
              <a:off x="4648685" y="4773089"/>
              <a:ext cx="3640740" cy="338554"/>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dirty="0">
                  <a:ln>
                    <a:noFill/>
                  </a:ln>
                  <a:effectLst/>
                  <a:uLnTx/>
                  <a:uFillTx/>
                  <a:latin typeface="Arial"/>
                  <a:ea typeface="+mn-ea"/>
                  <a:cs typeface="+mn-cs"/>
                </a:rPr>
                <a:t>Calvin Iost – calvin_iost@hotmail.com</a:t>
              </a:r>
            </a:p>
          </p:txBody>
        </p:sp>
        <p:cxnSp>
          <p:nvCxnSpPr>
            <p:cNvPr id="11" name="Conector reto 23">
              <a:extLst>
                <a:ext uri="{FF2B5EF4-FFF2-40B4-BE49-F238E27FC236}">
                  <a16:creationId xmlns:a16="http://schemas.microsoft.com/office/drawing/2014/main" id="{E9FB9083-6B44-4947-90D5-D988F7140544}"/>
                </a:ext>
              </a:extLst>
            </p:cNvPr>
            <p:cNvCxnSpPr>
              <a:cxnSpLocks/>
            </p:cNvCxnSpPr>
            <p:nvPr/>
          </p:nvCxnSpPr>
          <p:spPr>
            <a:xfrm>
              <a:off x="4608310" y="4732877"/>
              <a:ext cx="0" cy="816441"/>
            </a:xfrm>
            <a:prstGeom prst="line">
              <a:avLst/>
            </a:prstGeom>
            <a:noFill/>
            <a:ln w="38100" cap="flat" cmpd="sng" algn="ctr">
              <a:solidFill>
                <a:schemeClr val="tx1"/>
              </a:solidFill>
              <a:prstDash val="solid"/>
              <a:miter lim="800000"/>
              <a:headEnd type="none"/>
              <a:tailEnd type="none"/>
            </a:ln>
            <a:effectLst/>
          </p:spPr>
        </p:cxnSp>
        <p:sp>
          <p:nvSpPr>
            <p:cNvPr id="12" name="Retângulo 24">
              <a:extLst>
                <a:ext uri="{FF2B5EF4-FFF2-40B4-BE49-F238E27FC236}">
                  <a16:creationId xmlns:a16="http://schemas.microsoft.com/office/drawing/2014/main" id="{1F3162FB-6F47-4B0D-8ED5-E9464D5D669C}"/>
                </a:ext>
              </a:extLst>
            </p:cNvPr>
            <p:cNvSpPr/>
            <p:nvPr/>
          </p:nvSpPr>
          <p:spPr>
            <a:xfrm>
              <a:off x="4648685" y="5187809"/>
              <a:ext cx="3572966" cy="30777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Rockwell" panose="02060603020205020403"/>
                  <a:ea typeface="+mn-ea"/>
                  <a:cs typeface="+mn-cs"/>
                  <a:hlinkClick r:id="rId3">
                    <a:extLst>
                      <a:ext uri="{A12FA001-AC4F-418D-AE19-62706E023703}">
                        <ahyp:hlinkClr xmlns:ahyp="http://schemas.microsoft.com/office/drawing/2018/hyperlinkcolor" val="tx"/>
                      </a:ext>
                    </a:extLst>
                  </a:hlinkClick>
                </a:rPr>
                <a:t>https://www.linkedin.com/in/calvin-iost/</a:t>
              </a:r>
              <a:endParaRPr kumimoji="0" lang="en-US" sz="1400" b="0" i="0" u="none" strike="noStrike" kern="1200" cap="none" spc="0" normalizeH="0" baseline="0" noProof="0">
                <a:ln>
                  <a:noFill/>
                </a:ln>
                <a:effectLst/>
                <a:uLnTx/>
                <a:uFillTx/>
                <a:latin typeface="Rockwell" panose="02060603020205020403"/>
                <a:ea typeface="+mn-ea"/>
                <a:cs typeface="+mn-cs"/>
              </a:endParaRPr>
            </a:p>
          </p:txBody>
        </p:sp>
      </p:grpSp>
      <p:pic>
        <p:nvPicPr>
          <p:cNvPr id="13" name="Picture 2">
            <a:extLst>
              <a:ext uri="{FF2B5EF4-FFF2-40B4-BE49-F238E27FC236}">
                <a16:creationId xmlns:a16="http://schemas.microsoft.com/office/drawing/2014/main" id="{F7087C25-5141-4C79-AF50-05922A8F9A8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p:blipFill>
        <p:spPr bwMode="auto">
          <a:xfrm>
            <a:off x="3585584" y="3769489"/>
            <a:ext cx="740733" cy="74073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7380DF18-F5F8-4313-A3E8-ABFCC8FE5020}"/>
              </a:ext>
            </a:extLst>
          </p:cNvPr>
          <p:cNvSpPr txBox="1">
            <a:spLocks/>
          </p:cNvSpPr>
          <p:nvPr/>
        </p:nvSpPr>
        <p:spPr>
          <a:xfrm>
            <a:off x="3731937" y="2281108"/>
            <a:ext cx="8064000" cy="6300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sz="3600" b="1" kern="1200" baseline="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4400" b="1" i="0" u="none" strike="noStrike" kern="1200" cap="none" spc="0" normalizeH="0" baseline="0" noProof="0" dirty="0">
                <a:ln>
                  <a:noFill/>
                </a:ln>
                <a:solidFill>
                  <a:schemeClr val="tx1"/>
                </a:solidFill>
                <a:effectLst/>
                <a:uLnTx/>
                <a:uFillTx/>
                <a:latin typeface="Calibri" panose="020F0502020204030204"/>
                <a:ea typeface="+mj-ea"/>
                <a:cs typeface="+mj-cs"/>
              </a:rPr>
              <a:t>MUITO OBRIGADO!!!</a:t>
            </a:r>
          </a:p>
        </p:txBody>
      </p:sp>
      <p:pic>
        <p:nvPicPr>
          <p:cNvPr id="15" name="Picture 14">
            <a:extLst>
              <a:ext uri="{FF2B5EF4-FFF2-40B4-BE49-F238E27FC236}">
                <a16:creationId xmlns:a16="http://schemas.microsoft.com/office/drawing/2014/main" id="{92516F37-06DF-40A9-9596-E1480E1F6E24}"/>
              </a:ext>
            </a:extLst>
          </p:cNvPr>
          <p:cNvPicPr>
            <a:picLocks noChangeAspect="1"/>
          </p:cNvPicPr>
          <p:nvPr/>
        </p:nvPicPr>
        <p:blipFill>
          <a:blip r:embed="rId6"/>
          <a:stretch>
            <a:fillRect/>
          </a:stretch>
        </p:blipFill>
        <p:spPr>
          <a:xfrm>
            <a:off x="240947" y="109948"/>
            <a:ext cx="1379340" cy="88399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m 12" descr="Uma imagem contendo pessoa, mão, usando, segurando&#10;&#10;Descrição gerada automaticamente">
            <a:extLst>
              <a:ext uri="{FF2B5EF4-FFF2-40B4-BE49-F238E27FC236}">
                <a16:creationId xmlns:a16="http://schemas.microsoft.com/office/drawing/2014/main" id="{54715F4C-FF65-41F6-BF7C-070BCADE114D}"/>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5" name="Título 1">
            <a:extLst>
              <a:ext uri="{FF2B5EF4-FFF2-40B4-BE49-F238E27FC236}">
                <a16:creationId xmlns:a16="http://schemas.microsoft.com/office/drawing/2014/main" id="{884EF681-EE17-45A7-B297-BD0A83007AA9}"/>
              </a:ext>
            </a:extLst>
          </p:cNvPr>
          <p:cNvSpPr txBox="1">
            <a:spLocks/>
          </p:cNvSpPr>
          <p:nvPr/>
        </p:nvSpPr>
        <p:spPr>
          <a:xfrm>
            <a:off x="240947" y="-912106"/>
            <a:ext cx="10917556" cy="3812102"/>
          </a:xfrm>
          <a:prstGeom prst="rect">
            <a:avLst/>
          </a:prstGeom>
        </p:spPr>
        <p:txBody>
          <a:bodyPr anchor="b">
            <a:normAutofit/>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pPr lvl="0"/>
            <a:r>
              <a:rPr kumimoji="0" lang="pt-BR" sz="6600" b="1" i="0" u="none" strike="noStrike" kern="1200" cap="all" spc="0" normalizeH="0" baseline="0" noProof="0" dirty="0">
                <a:ln>
                  <a:noFill/>
                </a:ln>
                <a:solidFill>
                  <a:srgbClr val="FFFFFF"/>
                </a:solidFill>
                <a:effectLst/>
                <a:uLnTx/>
                <a:uFillTx/>
                <a:latin typeface="Arial"/>
                <a:ea typeface="+mj-ea"/>
                <a:cs typeface="+mj-cs"/>
              </a:rPr>
              <a:t>Modelo Conceitual – USANDO EVS</a:t>
            </a:r>
            <a:endParaRPr kumimoji="0" lang="en-US" sz="6600" b="1" i="0" u="none" strike="noStrike" kern="1200" cap="all" spc="0" normalizeH="0" baseline="0" noProof="0" dirty="0">
              <a:ln>
                <a:noFill/>
              </a:ln>
              <a:solidFill>
                <a:srgbClr val="FFFFFF"/>
              </a:solidFill>
              <a:effectLst/>
              <a:uLnTx/>
              <a:uFillTx/>
              <a:latin typeface="Arial"/>
              <a:ea typeface="+mj-ea"/>
              <a:cs typeface="+mj-cs"/>
            </a:endParaRPr>
          </a:p>
        </p:txBody>
      </p:sp>
      <p:pic>
        <p:nvPicPr>
          <p:cNvPr id="5" name="Picture 4">
            <a:extLst>
              <a:ext uri="{FF2B5EF4-FFF2-40B4-BE49-F238E27FC236}">
                <a16:creationId xmlns:a16="http://schemas.microsoft.com/office/drawing/2014/main" id="{E36B617B-E36B-475F-8215-44C102CF6224}"/>
              </a:ext>
            </a:extLst>
          </p:cNvPr>
          <p:cNvPicPr>
            <a:picLocks noChangeAspect="1"/>
          </p:cNvPicPr>
          <p:nvPr/>
        </p:nvPicPr>
        <p:blipFill>
          <a:blip r:embed="rId4"/>
          <a:stretch>
            <a:fillRect/>
          </a:stretch>
        </p:blipFill>
        <p:spPr>
          <a:xfrm>
            <a:off x="240947" y="109948"/>
            <a:ext cx="1379340" cy="883997"/>
          </a:xfrm>
          <a:prstGeom prst="rect">
            <a:avLst/>
          </a:prstGeom>
        </p:spPr>
      </p:pic>
    </p:spTree>
    <p:extLst>
      <p:ext uri="{BB962C8B-B14F-4D97-AF65-F5344CB8AC3E}">
        <p14:creationId xmlns:p14="http://schemas.microsoft.com/office/powerpoint/2010/main" val="3479189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3"/>
          <p:cNvSpPr txBox="1">
            <a:spLocks noGrp="1"/>
          </p:cNvSpPr>
          <p:nvPr>
            <p:ph type="body" idx="4294967295"/>
          </p:nvPr>
        </p:nvSpPr>
        <p:spPr>
          <a:xfrm>
            <a:off x="240947" y="741687"/>
            <a:ext cx="4110965" cy="1658099"/>
          </a:xfrm>
          <a:prstGeom prst="rect">
            <a:avLst/>
          </a:prstGeom>
        </p:spPr>
        <p:txBody>
          <a:bodyPr spcFirstLastPara="1" wrap="square" lIns="121900" tIns="121900" rIns="121900" bIns="121900" anchor="ctr" anchorCtr="0">
            <a:noAutofit/>
          </a:bodyPr>
          <a:lstStyle/>
          <a:p>
            <a:pPr marL="0" indent="0">
              <a:spcBef>
                <a:spcPts val="800"/>
              </a:spcBef>
              <a:buNone/>
            </a:pPr>
            <a:r>
              <a:rPr lang="en-US" sz="4800" b="1" dirty="0">
                <a:latin typeface="Poppins"/>
                <a:ea typeface="Poppins"/>
                <a:cs typeface="Poppins"/>
                <a:sym typeface="Poppins"/>
              </a:rPr>
              <a:t>O EVS</a:t>
            </a:r>
            <a:endParaRPr lang="en-US" sz="4800" dirty="0"/>
          </a:p>
        </p:txBody>
      </p:sp>
      <p:pic>
        <p:nvPicPr>
          <p:cNvPr id="11" name="Picture 10">
            <a:extLst>
              <a:ext uri="{FF2B5EF4-FFF2-40B4-BE49-F238E27FC236}">
                <a16:creationId xmlns:a16="http://schemas.microsoft.com/office/drawing/2014/main" id="{6EB5AC99-F811-4D7E-8B19-DCE6BCC29C0F}"/>
              </a:ext>
            </a:extLst>
          </p:cNvPr>
          <p:cNvPicPr>
            <a:picLocks noChangeAspect="1"/>
          </p:cNvPicPr>
          <p:nvPr/>
        </p:nvPicPr>
        <p:blipFill>
          <a:blip r:embed="rId5"/>
          <a:stretch>
            <a:fillRect/>
          </a:stretch>
        </p:blipFill>
        <p:spPr>
          <a:xfrm>
            <a:off x="240947" y="109948"/>
            <a:ext cx="1379340" cy="883997"/>
          </a:xfrm>
          <a:prstGeom prst="rect">
            <a:avLst/>
          </a:prstGeom>
        </p:spPr>
      </p:pic>
      <p:sp>
        <p:nvSpPr>
          <p:cNvPr id="16" name="Google Shape;430;p35">
            <a:extLst>
              <a:ext uri="{FF2B5EF4-FFF2-40B4-BE49-F238E27FC236}">
                <a16:creationId xmlns:a16="http://schemas.microsoft.com/office/drawing/2014/main" id="{770C427D-347E-B2B6-30FC-E75FD7DA04C9}"/>
              </a:ext>
            </a:extLst>
          </p:cNvPr>
          <p:cNvSpPr txBox="1">
            <a:spLocks/>
          </p:cNvSpPr>
          <p:nvPr/>
        </p:nvSpPr>
        <p:spPr>
          <a:xfrm>
            <a:off x="3655896" y="592400"/>
            <a:ext cx="8536103" cy="2008874"/>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1pPr>
            <a:lvl2pPr marL="914400" marR="0" lvl="1"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2pPr>
            <a:lvl3pPr marL="1371600" marR="0" lvl="2"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3pPr>
            <a:lvl4pPr marL="1828800" marR="0" lvl="3"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4pPr>
            <a:lvl5pPr marL="2286000" marR="0" lvl="4"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5pPr>
            <a:lvl6pPr marL="2743200" marR="0" lvl="5"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6pPr>
            <a:lvl7pPr marL="3200400" marR="0" lvl="6"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7pPr>
            <a:lvl8pPr marL="3657600" marR="0" lvl="7"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8pPr>
            <a:lvl9pPr marL="4114800" marR="0" lvl="8"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9pPr>
          </a:lstStyle>
          <a:p>
            <a:pPr marL="0" indent="0" defTabSz="914400">
              <a:spcBef>
                <a:spcPts val="800"/>
              </a:spcBef>
              <a:buFont typeface="Poppins Light"/>
              <a:buNone/>
            </a:pPr>
            <a:r>
              <a:rPr lang="pt-BR" kern="0" dirty="0"/>
              <a:t>O EVS - Earth Volumetric Studio da C Tech é o sistema de software volumétrico tridimensional desenvolvido para atender às necessidades de todas as disciplinas de ciências da terra. Com mais de 30 anos de desenvolvimento, apresenta ferramentas voltadas para geólogos, engenheiros ambientais, geoquímicos, geofísicos, engenheiros de minas, engenheiros civis e cientistas oceânicos. https://www.ctech.com/</a:t>
            </a:r>
          </a:p>
        </p:txBody>
      </p:sp>
      <p:pic>
        <p:nvPicPr>
          <p:cNvPr id="4" name="Media1">
            <a:hlinkClick r:id="" action="ppaction://media"/>
            <a:extLst>
              <a:ext uri="{FF2B5EF4-FFF2-40B4-BE49-F238E27FC236}">
                <a16:creationId xmlns:a16="http://schemas.microsoft.com/office/drawing/2014/main" id="{29777925-E27A-ECD2-C2FA-39D68616C73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543608" y="2549073"/>
            <a:ext cx="7650162" cy="4068763"/>
          </a:xfrm>
          <a:prstGeom prst="rect">
            <a:avLst/>
          </a:prstGeom>
        </p:spPr>
      </p:pic>
    </p:spTree>
    <p:extLst>
      <p:ext uri="{BB962C8B-B14F-4D97-AF65-F5344CB8AC3E}">
        <p14:creationId xmlns:p14="http://schemas.microsoft.com/office/powerpoint/2010/main" val="115725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3"/>
          <p:cNvSpPr txBox="1">
            <a:spLocks noGrp="1"/>
          </p:cNvSpPr>
          <p:nvPr>
            <p:ph type="body" idx="4294967295"/>
          </p:nvPr>
        </p:nvSpPr>
        <p:spPr>
          <a:xfrm>
            <a:off x="240947" y="993945"/>
            <a:ext cx="4110965" cy="1658099"/>
          </a:xfrm>
          <a:prstGeom prst="rect">
            <a:avLst/>
          </a:prstGeom>
        </p:spPr>
        <p:txBody>
          <a:bodyPr spcFirstLastPara="1" wrap="square" lIns="121900" tIns="121900" rIns="121900" bIns="121900" anchor="ctr" anchorCtr="0">
            <a:noAutofit/>
          </a:bodyPr>
          <a:lstStyle/>
          <a:p>
            <a:pPr marL="0" indent="0">
              <a:spcBef>
                <a:spcPts val="800"/>
              </a:spcBef>
              <a:buNone/>
            </a:pPr>
            <a:r>
              <a:rPr lang="en-US" sz="4800" b="1" dirty="0">
                <a:latin typeface="Poppins"/>
                <a:ea typeface="Poppins"/>
                <a:cs typeface="Poppins"/>
                <a:sym typeface="Poppins"/>
              </a:rPr>
              <a:t>Custos</a:t>
            </a:r>
            <a:endParaRPr lang="en-US" sz="4800" dirty="0"/>
          </a:p>
        </p:txBody>
      </p:sp>
      <p:pic>
        <p:nvPicPr>
          <p:cNvPr id="11" name="Picture 10">
            <a:extLst>
              <a:ext uri="{FF2B5EF4-FFF2-40B4-BE49-F238E27FC236}">
                <a16:creationId xmlns:a16="http://schemas.microsoft.com/office/drawing/2014/main" id="{6EB5AC99-F811-4D7E-8B19-DCE6BCC29C0F}"/>
              </a:ext>
            </a:extLst>
          </p:cNvPr>
          <p:cNvPicPr>
            <a:picLocks noChangeAspect="1"/>
          </p:cNvPicPr>
          <p:nvPr/>
        </p:nvPicPr>
        <p:blipFill>
          <a:blip r:embed="rId3"/>
          <a:stretch>
            <a:fillRect/>
          </a:stretch>
        </p:blipFill>
        <p:spPr>
          <a:xfrm>
            <a:off x="240947" y="109948"/>
            <a:ext cx="1379340" cy="883997"/>
          </a:xfrm>
          <a:prstGeom prst="rect">
            <a:avLst/>
          </a:prstGeom>
        </p:spPr>
      </p:pic>
      <p:pic>
        <p:nvPicPr>
          <p:cNvPr id="9" name="Picture 2">
            <a:extLst>
              <a:ext uri="{FF2B5EF4-FFF2-40B4-BE49-F238E27FC236}">
                <a16:creationId xmlns:a16="http://schemas.microsoft.com/office/drawing/2014/main" id="{A218270A-8F80-8EAC-45B8-658D748EB32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580061" y="357119"/>
            <a:ext cx="7214133" cy="5615324"/>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430;p35">
            <a:extLst>
              <a:ext uri="{FF2B5EF4-FFF2-40B4-BE49-F238E27FC236}">
                <a16:creationId xmlns:a16="http://schemas.microsoft.com/office/drawing/2014/main" id="{21B0F641-ECF1-8D4C-F03B-E3BB173AB465}"/>
              </a:ext>
            </a:extLst>
          </p:cNvPr>
          <p:cNvSpPr txBox="1">
            <a:spLocks/>
          </p:cNvSpPr>
          <p:nvPr/>
        </p:nvSpPr>
        <p:spPr>
          <a:xfrm>
            <a:off x="511269" y="2424563"/>
            <a:ext cx="2942050" cy="200887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1pPr>
            <a:lvl2pPr marL="914400" marR="0" lvl="1"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2pPr>
            <a:lvl3pPr marL="1371600" marR="0" lvl="2"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3pPr>
            <a:lvl4pPr marL="1828800" marR="0" lvl="3"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4pPr>
            <a:lvl5pPr marL="2286000" marR="0" lvl="4"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5pPr>
            <a:lvl6pPr marL="2743200" marR="0" lvl="5"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6pPr>
            <a:lvl7pPr marL="3200400" marR="0" lvl="6"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7pPr>
            <a:lvl8pPr marL="3657600" marR="0" lvl="7"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8pPr>
            <a:lvl9pPr marL="4114800" marR="0" lvl="8"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9pPr>
          </a:lstStyle>
          <a:p>
            <a:pPr marL="285750" indent="-285750" defTabSz="914400">
              <a:spcBef>
                <a:spcPts val="800"/>
              </a:spcBef>
            </a:pPr>
            <a:r>
              <a:rPr lang="pt-BR" kern="0" dirty="0"/>
              <a:t>Custo apenas para o módulo de produção desenvolvimento de modelos, visualizadores (para clientes) são gratuitos</a:t>
            </a:r>
          </a:p>
          <a:p>
            <a:pPr marL="285750" indent="-285750" defTabSz="914400">
              <a:spcBef>
                <a:spcPts val="800"/>
              </a:spcBef>
            </a:pPr>
            <a:r>
              <a:rPr lang="pt-BR" kern="0" dirty="0"/>
              <a:t>Os arquivos dos “Sample </a:t>
            </a:r>
            <a:r>
              <a:rPr lang="pt-BR" kern="0" dirty="0" err="1"/>
              <a:t>Projects</a:t>
            </a:r>
            <a:r>
              <a:rPr lang="pt-BR" kern="0" dirty="0"/>
              <a:t>” podem ser utilizados sem restrições / custos com finalidade de treinamentos.</a:t>
            </a:r>
          </a:p>
        </p:txBody>
      </p:sp>
      <p:sp>
        <p:nvSpPr>
          <p:cNvPr id="13" name="TextBox 12">
            <a:extLst>
              <a:ext uri="{FF2B5EF4-FFF2-40B4-BE49-F238E27FC236}">
                <a16:creationId xmlns:a16="http://schemas.microsoft.com/office/drawing/2014/main" id="{2831C76A-CCC4-46AF-5F86-46FD3BC6B4A3}"/>
              </a:ext>
            </a:extLst>
          </p:cNvPr>
          <p:cNvSpPr txBox="1"/>
          <p:nvPr/>
        </p:nvSpPr>
        <p:spPr>
          <a:xfrm>
            <a:off x="3580061" y="6045375"/>
            <a:ext cx="2931458" cy="169277"/>
          </a:xfrm>
          <a:prstGeom prst="rect">
            <a:avLst/>
          </a:prstGeom>
          <a:solidFill>
            <a:schemeClr val="bg1"/>
          </a:solidFill>
        </p:spPr>
        <p:txBody>
          <a:bodyPr wrap="square">
            <a:spAutoFit/>
          </a:bodyPr>
          <a:lstStyle/>
          <a:p>
            <a:r>
              <a:rPr lang="en-US" sz="500" dirty="0">
                <a:hlinkClick r:id="rId5"/>
              </a:rPr>
              <a:t>https://www.ctech.com/products/price-list/</a:t>
            </a:r>
            <a:r>
              <a:rPr lang="en-US" sz="500" dirty="0"/>
              <a:t> </a:t>
            </a:r>
          </a:p>
        </p:txBody>
      </p:sp>
    </p:spTree>
    <p:extLst>
      <p:ext uri="{BB962C8B-B14F-4D97-AF65-F5344CB8AC3E}">
        <p14:creationId xmlns:p14="http://schemas.microsoft.com/office/powerpoint/2010/main" val="3215638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3"/>
          <p:cNvSpPr txBox="1">
            <a:spLocks noGrp="1"/>
          </p:cNvSpPr>
          <p:nvPr>
            <p:ph type="body" idx="4294967295"/>
          </p:nvPr>
        </p:nvSpPr>
        <p:spPr>
          <a:xfrm>
            <a:off x="240947" y="993945"/>
            <a:ext cx="4110965" cy="1658099"/>
          </a:xfrm>
          <a:prstGeom prst="rect">
            <a:avLst/>
          </a:prstGeom>
        </p:spPr>
        <p:txBody>
          <a:bodyPr spcFirstLastPara="1" wrap="square" lIns="121900" tIns="121900" rIns="121900" bIns="121900" anchor="ctr" anchorCtr="0">
            <a:noAutofit/>
          </a:bodyPr>
          <a:lstStyle/>
          <a:p>
            <a:pPr marL="0" indent="0">
              <a:spcBef>
                <a:spcPts val="800"/>
              </a:spcBef>
              <a:buNone/>
            </a:pPr>
            <a:r>
              <a:rPr lang="en-US" sz="4800" b="1" dirty="0">
                <a:latin typeface="Poppins"/>
                <a:ea typeface="Poppins"/>
                <a:cs typeface="Poppins"/>
                <a:sym typeface="Poppins"/>
              </a:rPr>
              <a:t>Como </a:t>
            </a:r>
            <a:r>
              <a:rPr lang="en-US" sz="4800" b="1" dirty="0" err="1">
                <a:latin typeface="Poppins"/>
                <a:ea typeface="Poppins"/>
                <a:cs typeface="Poppins"/>
                <a:sym typeface="Poppins"/>
              </a:rPr>
              <a:t>instalar</a:t>
            </a:r>
            <a:r>
              <a:rPr lang="en-US" sz="4800" b="1" dirty="0">
                <a:latin typeface="Poppins"/>
                <a:ea typeface="Poppins"/>
                <a:cs typeface="Poppins"/>
                <a:sym typeface="Poppins"/>
              </a:rPr>
              <a:t>?</a:t>
            </a:r>
            <a:endParaRPr lang="en-US" sz="4800" dirty="0"/>
          </a:p>
        </p:txBody>
      </p:sp>
      <p:pic>
        <p:nvPicPr>
          <p:cNvPr id="11" name="Picture 10">
            <a:extLst>
              <a:ext uri="{FF2B5EF4-FFF2-40B4-BE49-F238E27FC236}">
                <a16:creationId xmlns:a16="http://schemas.microsoft.com/office/drawing/2014/main" id="{6EB5AC99-F811-4D7E-8B19-DCE6BCC29C0F}"/>
              </a:ext>
            </a:extLst>
          </p:cNvPr>
          <p:cNvPicPr>
            <a:picLocks noChangeAspect="1"/>
          </p:cNvPicPr>
          <p:nvPr/>
        </p:nvPicPr>
        <p:blipFill>
          <a:blip r:embed="rId3"/>
          <a:stretch>
            <a:fillRect/>
          </a:stretch>
        </p:blipFill>
        <p:spPr>
          <a:xfrm>
            <a:off x="240947" y="109948"/>
            <a:ext cx="1379340" cy="883997"/>
          </a:xfrm>
          <a:prstGeom prst="rect">
            <a:avLst/>
          </a:prstGeom>
        </p:spPr>
      </p:pic>
      <p:pic>
        <p:nvPicPr>
          <p:cNvPr id="6" name="Picture 5">
            <a:extLst>
              <a:ext uri="{FF2B5EF4-FFF2-40B4-BE49-F238E27FC236}">
                <a16:creationId xmlns:a16="http://schemas.microsoft.com/office/drawing/2014/main" id="{38FE052A-962F-5DA6-3A75-1018E07127A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47287" y="109948"/>
            <a:ext cx="8698523" cy="4601888"/>
          </a:xfrm>
          <a:prstGeom prst="rect">
            <a:avLst/>
          </a:prstGeom>
        </p:spPr>
      </p:pic>
      <p:sp>
        <p:nvSpPr>
          <p:cNvPr id="8" name="Arrow: Right 7">
            <a:extLst>
              <a:ext uri="{FF2B5EF4-FFF2-40B4-BE49-F238E27FC236}">
                <a16:creationId xmlns:a16="http://schemas.microsoft.com/office/drawing/2014/main" id="{567E9674-A8A6-C5A4-3DDC-F162F6399910}"/>
              </a:ext>
            </a:extLst>
          </p:cNvPr>
          <p:cNvSpPr/>
          <p:nvPr/>
        </p:nvSpPr>
        <p:spPr>
          <a:xfrm>
            <a:off x="4615799" y="2921216"/>
            <a:ext cx="419510" cy="207795"/>
          </a:xfrm>
          <a:prstGeom prst="rightArrow">
            <a:avLst/>
          </a:prstGeom>
          <a:solidFill>
            <a:srgbClr val="C00000"/>
          </a:solid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bg1"/>
              </a:solidFill>
              <a:latin typeface="Book Antiqua"/>
              <a:ea typeface="Times New Roman"/>
            </a:endParaRPr>
          </a:p>
        </p:txBody>
      </p:sp>
      <p:sp>
        <p:nvSpPr>
          <p:cNvPr id="10" name="TextBox 9">
            <a:extLst>
              <a:ext uri="{FF2B5EF4-FFF2-40B4-BE49-F238E27FC236}">
                <a16:creationId xmlns:a16="http://schemas.microsoft.com/office/drawing/2014/main" id="{9F0A18CD-7216-CD3A-2962-FEE342ADC739}"/>
              </a:ext>
            </a:extLst>
          </p:cNvPr>
          <p:cNvSpPr txBox="1"/>
          <p:nvPr/>
        </p:nvSpPr>
        <p:spPr>
          <a:xfrm>
            <a:off x="11007782" y="4698846"/>
            <a:ext cx="932125" cy="169277"/>
          </a:xfrm>
          <a:prstGeom prst="rect">
            <a:avLst/>
          </a:prstGeom>
          <a:solidFill>
            <a:schemeClr val="bg1"/>
          </a:solidFill>
        </p:spPr>
        <p:txBody>
          <a:bodyPr wrap="square">
            <a:spAutoFit/>
          </a:bodyPr>
          <a:lstStyle/>
          <a:p>
            <a:r>
              <a:rPr lang="en-US" sz="500" dirty="0">
                <a:hlinkClick r:id="rId5"/>
              </a:rPr>
              <a:t>https://client.ctech.com/</a:t>
            </a:r>
            <a:r>
              <a:rPr lang="en-US" sz="500" dirty="0"/>
              <a:t> </a:t>
            </a:r>
          </a:p>
        </p:txBody>
      </p:sp>
      <p:pic>
        <p:nvPicPr>
          <p:cNvPr id="5" name="Picture 4">
            <a:extLst>
              <a:ext uri="{FF2B5EF4-FFF2-40B4-BE49-F238E27FC236}">
                <a16:creationId xmlns:a16="http://schemas.microsoft.com/office/drawing/2014/main" id="{6F6D92FF-D696-4C51-0610-8D5A7B44DA40}"/>
              </a:ext>
            </a:extLst>
          </p:cNvPr>
          <p:cNvPicPr>
            <a:picLocks noChangeAspect="1"/>
          </p:cNvPicPr>
          <p:nvPr/>
        </p:nvPicPr>
        <p:blipFill>
          <a:blip r:embed="rId6"/>
          <a:stretch>
            <a:fillRect/>
          </a:stretch>
        </p:blipFill>
        <p:spPr>
          <a:xfrm>
            <a:off x="718155" y="3057277"/>
            <a:ext cx="3114583" cy="3429000"/>
          </a:xfrm>
          <a:prstGeom prst="rect">
            <a:avLst/>
          </a:prstGeom>
        </p:spPr>
      </p:pic>
      <p:sp>
        <p:nvSpPr>
          <p:cNvPr id="7" name="Arrow: Right 6">
            <a:extLst>
              <a:ext uri="{FF2B5EF4-FFF2-40B4-BE49-F238E27FC236}">
                <a16:creationId xmlns:a16="http://schemas.microsoft.com/office/drawing/2014/main" id="{EB792067-06C6-7DB8-DA78-1E092FE9581C}"/>
              </a:ext>
            </a:extLst>
          </p:cNvPr>
          <p:cNvSpPr/>
          <p:nvPr/>
        </p:nvSpPr>
        <p:spPr>
          <a:xfrm>
            <a:off x="508400" y="4372544"/>
            <a:ext cx="419510" cy="207795"/>
          </a:xfrm>
          <a:prstGeom prst="rightArrow">
            <a:avLst/>
          </a:prstGeom>
          <a:solidFill>
            <a:srgbClr val="C00000"/>
          </a:solid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bg1"/>
              </a:solidFill>
              <a:latin typeface="Book Antiqua"/>
              <a:ea typeface="Times New Roman"/>
            </a:endParaRPr>
          </a:p>
        </p:txBody>
      </p:sp>
      <p:sp>
        <p:nvSpPr>
          <p:cNvPr id="12" name="Arrow: Right 11">
            <a:extLst>
              <a:ext uri="{FF2B5EF4-FFF2-40B4-BE49-F238E27FC236}">
                <a16:creationId xmlns:a16="http://schemas.microsoft.com/office/drawing/2014/main" id="{9F3CF4D6-34A2-649E-4B10-294B4FF84AE5}"/>
              </a:ext>
            </a:extLst>
          </p:cNvPr>
          <p:cNvSpPr/>
          <p:nvPr/>
        </p:nvSpPr>
        <p:spPr>
          <a:xfrm>
            <a:off x="301352" y="3059019"/>
            <a:ext cx="419510" cy="207795"/>
          </a:xfrm>
          <a:prstGeom prst="rightArrow">
            <a:avLst/>
          </a:prstGeom>
          <a:solidFill>
            <a:srgbClr val="C00000"/>
          </a:solid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bg1"/>
              </a:solidFill>
              <a:latin typeface="Book Antiqua"/>
              <a:ea typeface="Times New Roman"/>
            </a:endParaRPr>
          </a:p>
        </p:txBody>
      </p:sp>
      <p:sp>
        <p:nvSpPr>
          <p:cNvPr id="13" name="Arrow: Right 12">
            <a:extLst>
              <a:ext uri="{FF2B5EF4-FFF2-40B4-BE49-F238E27FC236}">
                <a16:creationId xmlns:a16="http://schemas.microsoft.com/office/drawing/2014/main" id="{59B2C971-62F8-92EF-26EB-E4CF6C96F703}"/>
              </a:ext>
            </a:extLst>
          </p:cNvPr>
          <p:cNvSpPr/>
          <p:nvPr/>
        </p:nvSpPr>
        <p:spPr>
          <a:xfrm>
            <a:off x="4615799" y="2586869"/>
            <a:ext cx="419510" cy="207795"/>
          </a:xfrm>
          <a:prstGeom prst="rightArrow">
            <a:avLst/>
          </a:prstGeom>
          <a:solidFill>
            <a:srgbClr val="C00000"/>
          </a:solid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bg1"/>
              </a:solidFill>
              <a:latin typeface="Book Antiqua"/>
              <a:ea typeface="Times New Roman"/>
            </a:endParaRPr>
          </a:p>
        </p:txBody>
      </p:sp>
      <p:graphicFrame>
        <p:nvGraphicFramePr>
          <p:cNvPr id="2" name="Object 1">
            <a:extLst>
              <a:ext uri="{FF2B5EF4-FFF2-40B4-BE49-F238E27FC236}">
                <a16:creationId xmlns:a16="http://schemas.microsoft.com/office/drawing/2014/main" id="{04445EC3-F24D-A2B4-CF24-AF7132E36A8A}"/>
              </a:ext>
            </a:extLst>
          </p:cNvPr>
          <p:cNvGraphicFramePr>
            <a:graphicFrameLocks noChangeAspect="1"/>
          </p:cNvGraphicFramePr>
          <p:nvPr>
            <p:extLst>
              <p:ext uri="{D42A27DB-BD31-4B8C-83A1-F6EECF244321}">
                <p14:modId xmlns:p14="http://schemas.microsoft.com/office/powerpoint/2010/main" val="3718243072"/>
              </p:ext>
            </p:extLst>
          </p:nvPr>
        </p:nvGraphicFramePr>
        <p:xfrm>
          <a:off x="4351912" y="4783485"/>
          <a:ext cx="3971798" cy="1702792"/>
        </p:xfrm>
        <a:graphic>
          <a:graphicData uri="http://schemas.openxmlformats.org/presentationml/2006/ole">
            <mc:AlternateContent xmlns:mc="http://schemas.openxmlformats.org/markup-compatibility/2006">
              <mc:Choice xmlns:v="urn:schemas-microsoft-com:vml" Requires="v">
                <p:oleObj name="Bitmap Image" r:id="rId7" imgW="6080760" imgH="2606040" progId="PBrush">
                  <p:embed/>
                </p:oleObj>
              </mc:Choice>
              <mc:Fallback>
                <p:oleObj name="Bitmap Image" r:id="rId7" imgW="6080760" imgH="2606040" progId="PBrush">
                  <p:embed/>
                  <p:pic>
                    <p:nvPicPr>
                      <p:cNvPr id="2" name="Object 1">
                        <a:extLst>
                          <a:ext uri="{FF2B5EF4-FFF2-40B4-BE49-F238E27FC236}">
                            <a16:creationId xmlns:a16="http://schemas.microsoft.com/office/drawing/2014/main" id="{04445EC3-F24D-A2B4-CF24-AF7132E36A8A}"/>
                          </a:ext>
                        </a:extLst>
                      </p:cNvPr>
                      <p:cNvPicPr/>
                      <p:nvPr/>
                    </p:nvPicPr>
                    <p:blipFill>
                      <a:blip r:embed="rId8"/>
                      <a:stretch>
                        <a:fillRect/>
                      </a:stretch>
                    </p:blipFill>
                    <p:spPr>
                      <a:xfrm>
                        <a:off x="4351912" y="4783485"/>
                        <a:ext cx="3971798" cy="1702792"/>
                      </a:xfrm>
                      <a:prstGeom prst="rect">
                        <a:avLst/>
                      </a:prstGeom>
                    </p:spPr>
                  </p:pic>
                </p:oleObj>
              </mc:Fallback>
            </mc:AlternateContent>
          </a:graphicData>
        </a:graphic>
      </p:graphicFrame>
      <p:sp>
        <p:nvSpPr>
          <p:cNvPr id="14" name="Arrow: Right 13">
            <a:extLst>
              <a:ext uri="{FF2B5EF4-FFF2-40B4-BE49-F238E27FC236}">
                <a16:creationId xmlns:a16="http://schemas.microsoft.com/office/drawing/2014/main" id="{E1987F22-1E33-BD62-F229-270563FDD61F}"/>
              </a:ext>
            </a:extLst>
          </p:cNvPr>
          <p:cNvSpPr/>
          <p:nvPr/>
        </p:nvSpPr>
        <p:spPr>
          <a:xfrm>
            <a:off x="6468562" y="6001066"/>
            <a:ext cx="419510" cy="207795"/>
          </a:xfrm>
          <a:prstGeom prst="rightArrow">
            <a:avLst/>
          </a:prstGeom>
          <a:solidFill>
            <a:srgbClr val="C00000"/>
          </a:solid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bg1"/>
              </a:solidFill>
              <a:latin typeface="Book Antiqua"/>
              <a:ea typeface="Times New Roman"/>
            </a:endParaRPr>
          </a:p>
        </p:txBody>
      </p:sp>
      <p:sp>
        <p:nvSpPr>
          <p:cNvPr id="15" name="Arrow: Right 14">
            <a:extLst>
              <a:ext uri="{FF2B5EF4-FFF2-40B4-BE49-F238E27FC236}">
                <a16:creationId xmlns:a16="http://schemas.microsoft.com/office/drawing/2014/main" id="{F6976E77-F789-9B2F-D565-A5CFD0DF7334}"/>
              </a:ext>
            </a:extLst>
          </p:cNvPr>
          <p:cNvSpPr/>
          <p:nvPr/>
        </p:nvSpPr>
        <p:spPr>
          <a:xfrm>
            <a:off x="4014513" y="5530983"/>
            <a:ext cx="419510" cy="207795"/>
          </a:xfrm>
          <a:prstGeom prst="rightArrow">
            <a:avLst/>
          </a:prstGeom>
          <a:solidFill>
            <a:srgbClr val="C00000"/>
          </a:solid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bg1"/>
              </a:solidFill>
              <a:latin typeface="Book Antiqua"/>
              <a:ea typeface="Times New Roman"/>
            </a:endParaRPr>
          </a:p>
        </p:txBody>
      </p:sp>
    </p:spTree>
    <p:extLst>
      <p:ext uri="{BB962C8B-B14F-4D97-AF65-F5344CB8AC3E}">
        <p14:creationId xmlns:p14="http://schemas.microsoft.com/office/powerpoint/2010/main" val="3209560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3"/>
          <p:cNvSpPr txBox="1">
            <a:spLocks noGrp="1"/>
          </p:cNvSpPr>
          <p:nvPr>
            <p:ph type="body" idx="4294967295"/>
          </p:nvPr>
        </p:nvSpPr>
        <p:spPr>
          <a:xfrm>
            <a:off x="1734467" y="-347870"/>
            <a:ext cx="4110965" cy="1658099"/>
          </a:xfrm>
          <a:prstGeom prst="rect">
            <a:avLst/>
          </a:prstGeom>
        </p:spPr>
        <p:txBody>
          <a:bodyPr spcFirstLastPara="1" wrap="square" lIns="121900" tIns="121900" rIns="121900" bIns="121900" anchor="ctr" anchorCtr="0">
            <a:noAutofit/>
          </a:bodyPr>
          <a:lstStyle/>
          <a:p>
            <a:pPr marL="0" indent="0">
              <a:spcBef>
                <a:spcPts val="800"/>
              </a:spcBef>
              <a:buNone/>
            </a:pPr>
            <a:r>
              <a:rPr lang="en-US" sz="4800" b="1" dirty="0">
                <a:latin typeface="Poppins"/>
                <a:ea typeface="Poppins"/>
                <a:cs typeface="Poppins"/>
                <a:sym typeface="Poppins"/>
              </a:rPr>
              <a:t>Tela </a:t>
            </a:r>
            <a:r>
              <a:rPr lang="en-US" sz="4800" b="1" dirty="0" err="1">
                <a:latin typeface="Poppins"/>
                <a:ea typeface="Poppins"/>
                <a:cs typeface="Poppins"/>
                <a:sym typeface="Poppins"/>
              </a:rPr>
              <a:t>Inicial</a:t>
            </a:r>
            <a:endParaRPr lang="en-US" sz="4800" dirty="0"/>
          </a:p>
        </p:txBody>
      </p:sp>
      <p:pic>
        <p:nvPicPr>
          <p:cNvPr id="11" name="Picture 10">
            <a:extLst>
              <a:ext uri="{FF2B5EF4-FFF2-40B4-BE49-F238E27FC236}">
                <a16:creationId xmlns:a16="http://schemas.microsoft.com/office/drawing/2014/main" id="{6EB5AC99-F811-4D7E-8B19-DCE6BCC29C0F}"/>
              </a:ext>
            </a:extLst>
          </p:cNvPr>
          <p:cNvPicPr>
            <a:picLocks noChangeAspect="1"/>
          </p:cNvPicPr>
          <p:nvPr/>
        </p:nvPicPr>
        <p:blipFill>
          <a:blip r:embed="rId3"/>
          <a:stretch>
            <a:fillRect/>
          </a:stretch>
        </p:blipFill>
        <p:spPr>
          <a:xfrm>
            <a:off x="240947" y="109948"/>
            <a:ext cx="1379340" cy="883997"/>
          </a:xfrm>
          <a:prstGeom prst="rect">
            <a:avLst/>
          </a:prstGeom>
        </p:spPr>
      </p:pic>
      <p:pic>
        <p:nvPicPr>
          <p:cNvPr id="3" name="Picture 2">
            <a:extLst>
              <a:ext uri="{FF2B5EF4-FFF2-40B4-BE49-F238E27FC236}">
                <a16:creationId xmlns:a16="http://schemas.microsoft.com/office/drawing/2014/main" id="{1AF02FF4-9064-F284-A950-C743BB5BCE9A}"/>
              </a:ext>
            </a:extLst>
          </p:cNvPr>
          <p:cNvPicPr>
            <a:picLocks noChangeAspect="1"/>
          </p:cNvPicPr>
          <p:nvPr/>
        </p:nvPicPr>
        <p:blipFill>
          <a:blip r:embed="rId4"/>
          <a:stretch>
            <a:fillRect/>
          </a:stretch>
        </p:blipFill>
        <p:spPr>
          <a:xfrm>
            <a:off x="1330960" y="1037219"/>
            <a:ext cx="10779760" cy="5731154"/>
          </a:xfrm>
          <a:prstGeom prst="rect">
            <a:avLst/>
          </a:prstGeom>
        </p:spPr>
      </p:pic>
    </p:spTree>
    <p:extLst>
      <p:ext uri="{BB962C8B-B14F-4D97-AF65-F5344CB8AC3E}">
        <p14:creationId xmlns:p14="http://schemas.microsoft.com/office/powerpoint/2010/main" val="2673548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3"/>
          <p:cNvSpPr txBox="1">
            <a:spLocks noGrp="1"/>
          </p:cNvSpPr>
          <p:nvPr>
            <p:ph type="body" idx="4294967295"/>
          </p:nvPr>
        </p:nvSpPr>
        <p:spPr>
          <a:xfrm>
            <a:off x="240947" y="993945"/>
            <a:ext cx="4110965" cy="1658099"/>
          </a:xfrm>
          <a:prstGeom prst="rect">
            <a:avLst/>
          </a:prstGeom>
        </p:spPr>
        <p:txBody>
          <a:bodyPr spcFirstLastPara="1" wrap="square" lIns="121900" tIns="121900" rIns="121900" bIns="121900" anchor="ctr" anchorCtr="0">
            <a:noAutofit/>
          </a:bodyPr>
          <a:lstStyle/>
          <a:p>
            <a:pPr marL="0" indent="0">
              <a:spcBef>
                <a:spcPts val="800"/>
              </a:spcBef>
              <a:buNone/>
            </a:pPr>
            <a:r>
              <a:rPr lang="en-US" sz="4800" b="1" dirty="0" err="1">
                <a:latin typeface="Poppins"/>
                <a:ea typeface="Poppins"/>
                <a:cs typeface="Poppins"/>
                <a:sym typeface="Poppins"/>
              </a:rPr>
              <a:t>Arquivos</a:t>
            </a:r>
            <a:r>
              <a:rPr lang="en-US" sz="4800" b="1" dirty="0">
                <a:latin typeface="Poppins"/>
                <a:ea typeface="Poppins"/>
                <a:cs typeface="Poppins"/>
                <a:sym typeface="Poppins"/>
              </a:rPr>
              <a:t> de entrada</a:t>
            </a:r>
            <a:endParaRPr lang="en-US" sz="4800" dirty="0"/>
          </a:p>
        </p:txBody>
      </p:sp>
      <p:pic>
        <p:nvPicPr>
          <p:cNvPr id="11" name="Picture 10">
            <a:extLst>
              <a:ext uri="{FF2B5EF4-FFF2-40B4-BE49-F238E27FC236}">
                <a16:creationId xmlns:a16="http://schemas.microsoft.com/office/drawing/2014/main" id="{6EB5AC99-F811-4D7E-8B19-DCE6BCC29C0F}"/>
              </a:ext>
            </a:extLst>
          </p:cNvPr>
          <p:cNvPicPr>
            <a:picLocks noChangeAspect="1"/>
          </p:cNvPicPr>
          <p:nvPr/>
        </p:nvPicPr>
        <p:blipFill>
          <a:blip r:embed="rId3"/>
          <a:stretch>
            <a:fillRect/>
          </a:stretch>
        </p:blipFill>
        <p:spPr>
          <a:xfrm>
            <a:off x="240947" y="109948"/>
            <a:ext cx="1379340" cy="883997"/>
          </a:xfrm>
          <a:prstGeom prst="rect">
            <a:avLst/>
          </a:prstGeom>
        </p:spPr>
      </p:pic>
      <p:sp>
        <p:nvSpPr>
          <p:cNvPr id="12" name="Google Shape;430;p35">
            <a:extLst>
              <a:ext uri="{FF2B5EF4-FFF2-40B4-BE49-F238E27FC236}">
                <a16:creationId xmlns:a16="http://schemas.microsoft.com/office/drawing/2014/main" id="{21B0F641-ECF1-8D4C-F03B-E3BB173AB465}"/>
              </a:ext>
            </a:extLst>
          </p:cNvPr>
          <p:cNvSpPr txBox="1">
            <a:spLocks/>
          </p:cNvSpPr>
          <p:nvPr/>
        </p:nvSpPr>
        <p:spPr>
          <a:xfrm>
            <a:off x="240948" y="2424562"/>
            <a:ext cx="4192076" cy="414160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1pPr>
            <a:lvl2pPr marL="914400" marR="0" lvl="1"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2pPr>
            <a:lvl3pPr marL="1371600" marR="0" lvl="2"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3pPr>
            <a:lvl4pPr marL="1828800" marR="0" lvl="3"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4pPr>
            <a:lvl5pPr marL="2286000" marR="0" lvl="4"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5pPr>
            <a:lvl6pPr marL="2743200" marR="0" lvl="5"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6pPr>
            <a:lvl7pPr marL="3200400" marR="0" lvl="6"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7pPr>
            <a:lvl8pPr marL="3657600" marR="0" lvl="7"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8pPr>
            <a:lvl9pPr marL="4114800" marR="0" lvl="8"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9pPr>
          </a:lstStyle>
          <a:p>
            <a:pPr marL="0" indent="0" defTabSz="914400">
              <a:spcBef>
                <a:spcPts val="800"/>
              </a:spcBef>
              <a:buFont typeface="Poppins Light"/>
              <a:buNone/>
            </a:pPr>
            <a:r>
              <a:rPr lang="pt-BR" sz="1400" kern="0" dirty="0"/>
              <a:t>.</a:t>
            </a:r>
            <a:r>
              <a:rPr lang="pt-BR" sz="1400" kern="0" dirty="0" err="1"/>
              <a:t>pgf</a:t>
            </a:r>
            <a:r>
              <a:rPr lang="pt-BR" sz="1400" kern="0" dirty="0"/>
              <a:t>: </a:t>
            </a:r>
            <a:r>
              <a:rPr lang="pt-BR" sz="1400" b="1" kern="0" dirty="0"/>
              <a:t>Litologias</a:t>
            </a:r>
            <a:r>
              <a:rPr lang="pt-BR" sz="1400" kern="0" dirty="0"/>
              <a:t> para perfurações/poços </a:t>
            </a:r>
            <a:r>
              <a:rPr lang="pt-BR" sz="1400" b="1" kern="0" dirty="0"/>
              <a:t>individuais </a:t>
            </a:r>
            <a:r>
              <a:rPr lang="pt-BR" sz="1400" kern="0" dirty="0"/>
              <a:t>(</a:t>
            </a:r>
            <a:r>
              <a:rPr lang="pt-BR" sz="1400" kern="0" dirty="0" err="1"/>
              <a:t>pre</a:t>
            </a:r>
            <a:r>
              <a:rPr lang="pt-BR" sz="1400" kern="0" dirty="0"/>
              <a:t> </a:t>
            </a:r>
            <a:r>
              <a:rPr lang="pt-BR" sz="1400" kern="0" dirty="0" err="1"/>
              <a:t>geology</a:t>
            </a:r>
            <a:r>
              <a:rPr lang="pt-BR" sz="1400" kern="0" dirty="0"/>
              <a:t> file)</a:t>
            </a:r>
          </a:p>
          <a:p>
            <a:pPr marL="0" indent="0" defTabSz="914400">
              <a:spcBef>
                <a:spcPts val="800"/>
              </a:spcBef>
              <a:buFont typeface="Poppins Light"/>
              <a:buNone/>
            </a:pPr>
            <a:r>
              <a:rPr lang="pt-BR" sz="1400" kern="0" dirty="0"/>
              <a:t>.geo: Superfícies geológicas individuais, se aplica à definição de </a:t>
            </a:r>
            <a:r>
              <a:rPr lang="pt-BR" sz="1400" b="1" kern="0" dirty="0"/>
              <a:t>estruturas geológicas complexas </a:t>
            </a:r>
            <a:r>
              <a:rPr lang="pt-BR" sz="1400" kern="0" dirty="0"/>
              <a:t>– p.e. blocos/seções</a:t>
            </a:r>
            <a:r>
              <a:rPr lang="pt-BR" sz="1400" b="1" kern="0" dirty="0"/>
              <a:t> </a:t>
            </a:r>
            <a:r>
              <a:rPr lang="pt-BR" sz="1400" kern="0" dirty="0"/>
              <a:t>(</a:t>
            </a:r>
            <a:r>
              <a:rPr lang="pt-BR" sz="1400" kern="0" dirty="0" err="1"/>
              <a:t>geology</a:t>
            </a:r>
            <a:r>
              <a:rPr lang="pt-BR" sz="1400" kern="0" dirty="0"/>
              <a:t> file)</a:t>
            </a:r>
          </a:p>
          <a:p>
            <a:pPr marL="0" indent="0" defTabSz="914400">
              <a:spcBef>
                <a:spcPts val="800"/>
              </a:spcBef>
              <a:buFont typeface="Poppins Light"/>
              <a:buNone/>
            </a:pPr>
            <a:r>
              <a:rPr lang="pt-BR" sz="1400" kern="0" dirty="0"/>
              <a:t>.</a:t>
            </a:r>
            <a:r>
              <a:rPr lang="pt-BR" sz="1400" kern="0" dirty="0" err="1"/>
              <a:t>gmf</a:t>
            </a:r>
            <a:r>
              <a:rPr lang="pt-BR" sz="1400" kern="0" dirty="0"/>
              <a:t>: Superfícies de forma geral, comumente usado para interpolar superfície do </a:t>
            </a:r>
            <a:r>
              <a:rPr lang="pt-BR" sz="1400" b="1" kern="0" dirty="0"/>
              <a:t>solo</a:t>
            </a:r>
            <a:r>
              <a:rPr lang="pt-BR" sz="1400" kern="0" dirty="0"/>
              <a:t> ou </a:t>
            </a:r>
            <a:r>
              <a:rPr lang="pt-BR" sz="1400" b="1" kern="0" dirty="0"/>
              <a:t>nível d’água </a:t>
            </a:r>
            <a:r>
              <a:rPr lang="pt-BR" sz="1400" kern="0" dirty="0"/>
              <a:t>(</a:t>
            </a:r>
            <a:r>
              <a:rPr lang="pt-BR" sz="1400" kern="0" dirty="0" err="1"/>
              <a:t>geology</a:t>
            </a:r>
            <a:r>
              <a:rPr lang="pt-BR" sz="1400" kern="0" dirty="0"/>
              <a:t> </a:t>
            </a:r>
            <a:r>
              <a:rPr lang="pt-BR" sz="1400" kern="0" dirty="0" err="1"/>
              <a:t>multi</a:t>
            </a:r>
            <a:r>
              <a:rPr lang="pt-BR" sz="1400" kern="0" dirty="0"/>
              <a:t> files)</a:t>
            </a:r>
          </a:p>
          <a:p>
            <a:pPr marL="0" indent="0" defTabSz="914400">
              <a:spcBef>
                <a:spcPts val="800"/>
              </a:spcBef>
              <a:buFont typeface="Poppins Light"/>
              <a:buNone/>
            </a:pPr>
            <a:r>
              <a:rPr lang="pt-BR" sz="1400" kern="0" dirty="0"/>
              <a:t>.</a:t>
            </a:r>
            <a:r>
              <a:rPr lang="pt-BR" sz="1400" kern="0" dirty="0" err="1"/>
              <a:t>aidv</a:t>
            </a:r>
            <a:r>
              <a:rPr lang="pt-BR" sz="1400" kern="0" dirty="0"/>
              <a:t>: Concentrações de </a:t>
            </a:r>
            <a:r>
              <a:rPr lang="pt-BR" sz="1400" b="1" kern="0" dirty="0"/>
              <a:t>poços</a:t>
            </a:r>
            <a:r>
              <a:rPr lang="pt-BR" sz="1400" kern="0" dirty="0"/>
              <a:t> que foram medidas em intervalos longos – p.e. seções filtrantes (</a:t>
            </a:r>
            <a:r>
              <a:rPr lang="pt-BR" sz="1400" kern="0" dirty="0" err="1"/>
              <a:t>analyte</a:t>
            </a:r>
            <a:r>
              <a:rPr lang="pt-BR" sz="1400" kern="0" dirty="0"/>
              <a:t> </a:t>
            </a:r>
            <a:r>
              <a:rPr lang="pt-BR" sz="1400" kern="0" dirty="0" err="1"/>
              <a:t>interval</a:t>
            </a:r>
            <a:r>
              <a:rPr lang="pt-BR" sz="1400" kern="0" dirty="0"/>
              <a:t> data </a:t>
            </a:r>
            <a:r>
              <a:rPr lang="pt-BR" sz="1400" kern="0" dirty="0" err="1"/>
              <a:t>values</a:t>
            </a:r>
            <a:r>
              <a:rPr lang="pt-BR" sz="1400" kern="0" dirty="0"/>
              <a:t>)</a:t>
            </a:r>
          </a:p>
          <a:p>
            <a:pPr marL="0" indent="0" defTabSz="914400">
              <a:spcBef>
                <a:spcPts val="800"/>
              </a:spcBef>
              <a:buNone/>
            </a:pPr>
            <a:r>
              <a:rPr lang="pt-BR" sz="1400" kern="0" dirty="0"/>
              <a:t>.</a:t>
            </a:r>
            <a:r>
              <a:rPr lang="pt-BR" sz="1400" kern="0" dirty="0" err="1"/>
              <a:t>apdv</a:t>
            </a:r>
            <a:r>
              <a:rPr lang="pt-BR" sz="1400" kern="0" dirty="0"/>
              <a:t>: Concentrações de </a:t>
            </a:r>
            <a:r>
              <a:rPr lang="pt-BR" sz="1400" b="1" kern="0" dirty="0"/>
              <a:t>sondagens</a:t>
            </a:r>
            <a:r>
              <a:rPr lang="pt-BR" sz="1400" kern="0" dirty="0"/>
              <a:t> que foram medidas pontualmente (</a:t>
            </a:r>
            <a:r>
              <a:rPr lang="pt-BR" sz="1400" kern="0" dirty="0" err="1"/>
              <a:t>analyte</a:t>
            </a:r>
            <a:r>
              <a:rPr lang="pt-BR" sz="1400" kern="0" dirty="0"/>
              <a:t> point data </a:t>
            </a:r>
            <a:r>
              <a:rPr lang="pt-BR" sz="1400" kern="0" dirty="0" err="1"/>
              <a:t>values</a:t>
            </a:r>
            <a:r>
              <a:rPr lang="pt-BR" sz="1400" kern="0" dirty="0"/>
              <a:t>)</a:t>
            </a:r>
          </a:p>
        </p:txBody>
      </p:sp>
      <p:pic>
        <p:nvPicPr>
          <p:cNvPr id="1026" name="Picture 2">
            <a:extLst>
              <a:ext uri="{FF2B5EF4-FFF2-40B4-BE49-F238E27FC236}">
                <a16:creationId xmlns:a16="http://schemas.microsoft.com/office/drawing/2014/main" id="{80AE6975-CD3C-49E9-BD1D-D3A9A601D9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9812" y="1374102"/>
            <a:ext cx="2276475" cy="13239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E585B55-BB37-AFB5-9EBD-1E325F2605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3228" y="44826"/>
            <a:ext cx="4920574" cy="265325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E05E0E2-D6AD-C9CC-FA7D-2083C334B7E4}"/>
              </a:ext>
            </a:extLst>
          </p:cNvPr>
          <p:cNvSpPr txBox="1"/>
          <p:nvPr/>
        </p:nvSpPr>
        <p:spPr>
          <a:xfrm>
            <a:off x="7427270" y="5662389"/>
            <a:ext cx="4040776" cy="169277"/>
          </a:xfrm>
          <a:prstGeom prst="rect">
            <a:avLst/>
          </a:prstGeom>
          <a:noFill/>
        </p:spPr>
        <p:txBody>
          <a:bodyPr wrap="square">
            <a:spAutoFit/>
          </a:bodyPr>
          <a:lstStyle/>
          <a:p>
            <a:r>
              <a:rPr lang="en-US" sz="500" dirty="0">
                <a:hlinkClick r:id="rId6"/>
              </a:rPr>
              <a:t>https://www.ctech.com/studio_help/Default.htm#workbooks/Creating%20PGF%20Files%20-%20%20Lithology.htm?Highlight=.pgf</a:t>
            </a:r>
            <a:r>
              <a:rPr lang="en-US" sz="500" dirty="0"/>
              <a:t> </a:t>
            </a:r>
          </a:p>
        </p:txBody>
      </p:sp>
      <p:pic>
        <p:nvPicPr>
          <p:cNvPr id="1030" name="Picture 6">
            <a:extLst>
              <a:ext uri="{FF2B5EF4-FFF2-40B4-BE49-F238E27FC236}">
                <a16:creationId xmlns:a16="http://schemas.microsoft.com/office/drawing/2014/main" id="{5BAD706B-010D-44B2-56B0-5A3F7DA481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27270" y="2858564"/>
            <a:ext cx="4676532" cy="272797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C157B4F-DBE5-314E-E97C-B09C4D1FEF8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93983" y="2858564"/>
            <a:ext cx="2825590" cy="202732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con&#10;&#10;Description automatically generated">
            <a:extLst>
              <a:ext uri="{FF2B5EF4-FFF2-40B4-BE49-F238E27FC236}">
                <a16:creationId xmlns:a16="http://schemas.microsoft.com/office/drawing/2014/main" id="{C4BD0737-A5D9-C059-FF89-68B28AC6FBBD}"/>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5083574" y="5446527"/>
            <a:ext cx="1361440" cy="1361440"/>
          </a:xfrm>
          <a:prstGeom prst="rect">
            <a:avLst/>
          </a:prstGeom>
        </p:spPr>
      </p:pic>
      <p:sp>
        <p:nvSpPr>
          <p:cNvPr id="13" name="Google Shape;430;p35">
            <a:extLst>
              <a:ext uri="{FF2B5EF4-FFF2-40B4-BE49-F238E27FC236}">
                <a16:creationId xmlns:a16="http://schemas.microsoft.com/office/drawing/2014/main" id="{5DE5260E-B34D-7925-B558-31BD044F4012}"/>
              </a:ext>
            </a:extLst>
          </p:cNvPr>
          <p:cNvSpPr txBox="1">
            <a:spLocks/>
          </p:cNvSpPr>
          <p:nvPr/>
        </p:nvSpPr>
        <p:spPr>
          <a:xfrm>
            <a:off x="4624644" y="5096231"/>
            <a:ext cx="1471356" cy="50029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1pPr>
            <a:lvl2pPr marL="914400" marR="0" lvl="1"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2pPr>
            <a:lvl3pPr marL="1371600" marR="0" lvl="2"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3pPr>
            <a:lvl4pPr marL="1828800" marR="0" lvl="3"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4pPr>
            <a:lvl5pPr marL="2286000" marR="0" lvl="4"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5pPr>
            <a:lvl6pPr marL="2743200" marR="0" lvl="5"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6pPr>
            <a:lvl7pPr marL="3200400" marR="0" lvl="6"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7pPr>
            <a:lvl8pPr marL="3657600" marR="0" lvl="7"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8pPr>
            <a:lvl9pPr marL="4114800" marR="0" lvl="8"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9pPr>
          </a:lstStyle>
          <a:p>
            <a:pPr marL="0" indent="0" defTabSz="914400">
              <a:spcBef>
                <a:spcPts val="800"/>
              </a:spcBef>
              <a:buFont typeface="Poppins Light"/>
              <a:buNone/>
            </a:pPr>
            <a:r>
              <a:rPr lang="pt-BR" sz="1400" b="1" kern="0" dirty="0"/>
              <a:t>Preferível:</a:t>
            </a:r>
          </a:p>
        </p:txBody>
      </p:sp>
    </p:spTree>
    <p:extLst>
      <p:ext uri="{BB962C8B-B14F-4D97-AF65-F5344CB8AC3E}">
        <p14:creationId xmlns:p14="http://schemas.microsoft.com/office/powerpoint/2010/main" val="13198423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JuxtaposeVTI">
  <a:themeElements>
    <a:clrScheme name="Azul Quente">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ppt/theme/theme3.xml><?xml version="1.0" encoding="utf-8"?>
<a:theme xmlns:a="http://schemas.openxmlformats.org/drawingml/2006/main" name="Cymbeline template">
  <a:themeElements>
    <a:clrScheme name="Custom 347">
      <a:dk1>
        <a:srgbClr val="000000"/>
      </a:dk1>
      <a:lt1>
        <a:srgbClr val="FFFFFF"/>
      </a:lt1>
      <a:dk2>
        <a:srgbClr val="666666"/>
      </a:dk2>
      <a:lt2>
        <a:srgbClr val="EFEFEF"/>
      </a:lt2>
      <a:accent1>
        <a:srgbClr val="485364"/>
      </a:accent1>
      <a:accent2>
        <a:srgbClr val="63728A"/>
      </a:accent2>
      <a:accent3>
        <a:srgbClr val="8B9AB3"/>
      </a:accent3>
      <a:accent4>
        <a:srgbClr val="9E8473"/>
      </a:accent4>
      <a:accent5>
        <a:srgbClr val="CAAE9C"/>
      </a:accent5>
      <a:accent6>
        <a:srgbClr val="DFCEC3"/>
      </a:accent6>
      <a:hlink>
        <a:srgbClr val="0000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Arcadis2015">
      <a:dk1>
        <a:sysClr val="windowText" lastClr="000000"/>
      </a:dk1>
      <a:lt1>
        <a:sysClr val="window" lastClr="FFFFFF"/>
      </a:lt1>
      <a:dk2>
        <a:srgbClr val="55575A"/>
      </a:dk2>
      <a:lt2>
        <a:srgbClr val="B3B3B3"/>
      </a:lt2>
      <a:accent1>
        <a:srgbClr val="E4610F"/>
      </a:accent1>
      <a:accent2>
        <a:srgbClr val="00A9E4"/>
      </a:accent2>
      <a:accent3>
        <a:srgbClr val="E41F13"/>
      </a:accent3>
      <a:accent4>
        <a:srgbClr val="0DA642"/>
      </a:accent4>
      <a:accent5>
        <a:srgbClr val="F8DA40"/>
      </a:accent5>
      <a:accent6>
        <a:srgbClr val="C3D200"/>
      </a:accent6>
      <a:hlink>
        <a:srgbClr val="2E75B5"/>
      </a:hlink>
      <a:folHlink>
        <a:srgbClr val="6F3B55"/>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Arcadis2015">
      <a:dk1>
        <a:sysClr val="windowText" lastClr="000000"/>
      </a:dk1>
      <a:lt1>
        <a:sysClr val="window" lastClr="FFFFFF"/>
      </a:lt1>
      <a:dk2>
        <a:srgbClr val="55575A"/>
      </a:dk2>
      <a:lt2>
        <a:srgbClr val="B3B3B3"/>
      </a:lt2>
      <a:accent1>
        <a:srgbClr val="E4610F"/>
      </a:accent1>
      <a:accent2>
        <a:srgbClr val="00A9E4"/>
      </a:accent2>
      <a:accent3>
        <a:srgbClr val="E41F13"/>
      </a:accent3>
      <a:accent4>
        <a:srgbClr val="0DA642"/>
      </a:accent4>
      <a:accent5>
        <a:srgbClr val="F8DA40"/>
      </a:accent5>
      <a:accent6>
        <a:srgbClr val="C3D200"/>
      </a:accent6>
      <a:hlink>
        <a:srgbClr val="2E75B5"/>
      </a:hlink>
      <a:folHlink>
        <a:srgbClr val="6F3B55"/>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537596393ADB44EA7C87D6F1EB716C4" ma:contentTypeVersion="4" ma:contentTypeDescription="Create a new document." ma:contentTypeScope="" ma:versionID="e83681c57aa338612a16cb63e9e72339">
  <xsd:schema xmlns:xsd="http://www.w3.org/2001/XMLSchema" xmlns:xs="http://www.w3.org/2001/XMLSchema" xmlns:p="http://schemas.microsoft.com/office/2006/metadata/properties" xmlns:ns2="9ee7e65e-55e9-4d03-ac82-cb5b0aabfb6b" xmlns:ns3="48008d9d-ddde-4871-b701-2304106e3fc1" targetNamespace="http://schemas.microsoft.com/office/2006/metadata/properties" ma:root="true" ma:fieldsID="7453e429ce6c32b0ef7cf11867ff5498" ns2:_="" ns3:_="">
    <xsd:import namespace="9ee7e65e-55e9-4d03-ac82-cb5b0aabfb6b"/>
    <xsd:import namespace="48008d9d-ddde-4871-b701-2304106e3fc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e7e65e-55e9-4d03-ac82-cb5b0aabfb6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8008d9d-ddde-4871-b701-2304106e3fc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2462728-C45F-4313-9AE6-7FDFB1B2FD2B}">
  <ds:schemaRefs>
    <ds:schemaRef ds:uri="48008d9d-ddde-4871-b701-2304106e3fc1"/>
    <ds:schemaRef ds:uri="9ee7e65e-55e9-4d03-ac82-cb5b0aabfb6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AD4B532-0017-4C7C-BFF8-FF9459B33F95}">
  <ds:schemaRefs>
    <ds:schemaRef ds:uri="http://schemas.microsoft.com/sharepoint/v3/contenttype/forms"/>
  </ds:schemaRefs>
</ds:datastoreItem>
</file>

<file path=customXml/itemProps3.xml><?xml version="1.0" encoding="utf-8"?>
<ds:datastoreItem xmlns:ds="http://schemas.openxmlformats.org/officeDocument/2006/customXml" ds:itemID="{51A26A4F-F5AF-48CE-B804-2330B744A85D}">
  <ds:schemaRefs>
    <ds:schemaRef ds:uri="http://purl.org/dc/terms/"/>
    <ds:schemaRef ds:uri="http://schemas.microsoft.com/office/2006/metadata/properties"/>
    <ds:schemaRef ds:uri="http://schemas.microsoft.com/office/2006/documentManagement/types"/>
    <ds:schemaRef ds:uri="9ee7e65e-55e9-4d03-ac82-cb5b0aabfb6b"/>
    <ds:schemaRef ds:uri="http://www.w3.org/XML/1998/namespace"/>
    <ds:schemaRef ds:uri="http://schemas.microsoft.com/office/infopath/2007/PartnerControls"/>
    <ds:schemaRef ds:uri="48008d9d-ddde-4871-b701-2304106e3fc1"/>
    <ds:schemaRef ds:uri="http://purl.org/dc/elements/1.1/"/>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Template_General_PowerPoint_Presentation</Template>
  <TotalTime>3763</TotalTime>
  <Words>1163</Words>
  <Application>Microsoft Office PowerPoint</Application>
  <PresentationFormat>Widescreen</PresentationFormat>
  <Paragraphs>157</Paragraphs>
  <Slides>34</Slides>
  <Notes>31</Notes>
  <HiddenSlides>0</HiddenSlides>
  <MMClips>1</MMClips>
  <ScaleCrop>false</ScaleCrop>
  <HeadingPairs>
    <vt:vector size="8" baseType="variant">
      <vt:variant>
        <vt:lpstr>Fonts Used</vt:lpstr>
      </vt:variant>
      <vt:variant>
        <vt:i4>12</vt:i4>
      </vt:variant>
      <vt:variant>
        <vt:lpstr>Theme</vt:lpstr>
      </vt:variant>
      <vt:variant>
        <vt:i4>3</vt:i4>
      </vt:variant>
      <vt:variant>
        <vt:lpstr>Embedded OLE Servers</vt:lpstr>
      </vt:variant>
      <vt:variant>
        <vt:i4>1</vt:i4>
      </vt:variant>
      <vt:variant>
        <vt:lpstr>Slide Titles</vt:lpstr>
      </vt:variant>
      <vt:variant>
        <vt:i4>34</vt:i4>
      </vt:variant>
    </vt:vector>
  </HeadingPairs>
  <TitlesOfParts>
    <vt:vector size="50" baseType="lpstr">
      <vt:lpstr>Arial</vt:lpstr>
      <vt:lpstr>Arial</vt:lpstr>
      <vt:lpstr>Book Antiqua</vt:lpstr>
      <vt:lpstr>Calibri</vt:lpstr>
      <vt:lpstr>Franklin Gothic Demi Cond</vt:lpstr>
      <vt:lpstr>Franklin Gothic Medium</vt:lpstr>
      <vt:lpstr>Poppins</vt:lpstr>
      <vt:lpstr>Poppins Light</vt:lpstr>
      <vt:lpstr>Roboto</vt:lpstr>
      <vt:lpstr>Rockwell</vt:lpstr>
      <vt:lpstr>Verdana</vt:lpstr>
      <vt:lpstr>Wingdings</vt:lpstr>
      <vt:lpstr>Tema do Office</vt:lpstr>
      <vt:lpstr>JuxtaposeVTI</vt:lpstr>
      <vt:lpstr>Cymbeline template</vt:lpstr>
      <vt:lpstr>Bitmap Image</vt:lpstr>
      <vt:lpstr>Gestão de Dados Ambientais Modelagem 3D / EVS Geoestatística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Arcadis Australia Pacific Pty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Image-led cover title</dc:title>
  <dc:creator>Gardenal, Heitor</dc:creator>
  <cp:lastModifiedBy>Calvin Iost</cp:lastModifiedBy>
  <cp:revision>95</cp:revision>
  <dcterms:created xsi:type="dcterms:W3CDTF">2021-10-11T17:37:09Z</dcterms:created>
  <dcterms:modified xsi:type="dcterms:W3CDTF">2023-02-23T23:24:04Z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0x010100A537596393ADB44EA7C87D6F1EB716C4</vt:lpwstr>
  </property>
</Properties>
</file>